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 id="2147483681" r:id="rId2"/>
  </p:sldMasterIdLst>
  <p:notesMasterIdLst>
    <p:notesMasterId r:id="rId8"/>
  </p:notesMasterIdLst>
  <p:handoutMasterIdLst>
    <p:handoutMasterId r:id="rId9"/>
  </p:handoutMasterIdLst>
  <p:sldIdLst>
    <p:sldId id="488" r:id="rId3"/>
    <p:sldId id="479" r:id="rId4"/>
    <p:sldId id="480" r:id="rId5"/>
    <p:sldId id="481" r:id="rId6"/>
    <p:sldId id="487" r:id="rId7"/>
  </p:sldIdLst>
  <p:sldSz cx="9144000" cy="6858000" type="screen4x3"/>
  <p:notesSz cx="6797675" cy="992822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B1CA43E4-4DFF-4973-8312-F4A78C2993DE}">
          <p14:sldIdLst>
            <p14:sldId id="488"/>
            <p14:sldId id="479"/>
            <p14:sldId id="480"/>
            <p14:sldId id="481"/>
            <p14:sldId id="487"/>
          </p14:sldIdLst>
        </p14:section>
      </p14:sectionLst>
    </p:ext>
    <p:ext uri="{EFAFB233-063F-42B5-8137-9DF3F51BA10A}">
      <p15:sldGuideLst xmlns:p15="http://schemas.microsoft.com/office/powerpoint/2012/main">
        <p15:guide id="1" orient="horz" pos="976">
          <p15:clr>
            <a:srgbClr val="A4A3A4"/>
          </p15:clr>
        </p15:guide>
        <p15:guide id="2" pos="4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AE9D0"/>
    <a:srgbClr val="DFF8B6"/>
    <a:srgbClr val="E9F7E1"/>
    <a:srgbClr val="D0EFBF"/>
    <a:srgbClr val="0C7A3A"/>
    <a:srgbClr val="FF66FF"/>
    <a:srgbClr val="EBF1DE"/>
    <a:srgbClr val="FFCC66"/>
    <a:srgbClr val="9DAA97"/>
    <a:srgbClr val="8DA2D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C083E6E3-FA7D-4D7B-A595-EF9225AFEA82}" styleName="Светлый стиль 1 - акцент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505E3EF-67EA-436B-97B2-0124C06EBD24}" styleName="Средний стиль 4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017" autoAdjust="0"/>
    <p:restoredTop sz="93020" autoAdjust="0"/>
  </p:normalViewPr>
  <p:slideViewPr>
    <p:cSldViewPr snapToGrid="0" snapToObjects="1">
      <p:cViewPr varScale="1">
        <p:scale>
          <a:sx n="100" d="100"/>
          <a:sy n="100" d="100"/>
        </p:scale>
        <p:origin x="432" y="72"/>
      </p:cViewPr>
      <p:guideLst>
        <p:guide orient="horz" pos="976"/>
        <p:guide pos="428"/>
      </p:guideLst>
    </p:cSldViewPr>
  </p:slideViewPr>
  <p:outlineViewPr>
    <p:cViewPr>
      <p:scale>
        <a:sx n="33" d="100"/>
        <a:sy n="33" d="100"/>
      </p:scale>
      <p:origin x="0" y="58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6412"/>
          </a:xfrm>
          <a:prstGeom prst="rect">
            <a:avLst/>
          </a:prstGeom>
        </p:spPr>
        <p:txBody>
          <a:bodyPr vert="horz" lIns="91422" tIns="45712" rIns="91422" bIns="45712" rtlCol="0"/>
          <a:lstStyle>
            <a:lvl1pPr algn="l">
              <a:defRPr sz="1200"/>
            </a:lvl1pPr>
          </a:lstStyle>
          <a:p>
            <a:endParaRPr lang="en-US" dirty="0"/>
          </a:p>
        </p:txBody>
      </p:sp>
      <p:sp>
        <p:nvSpPr>
          <p:cNvPr id="3" name="Date Placeholder 2"/>
          <p:cNvSpPr>
            <a:spLocks noGrp="1"/>
          </p:cNvSpPr>
          <p:nvPr>
            <p:ph type="dt" sz="quarter" idx="1"/>
          </p:nvPr>
        </p:nvSpPr>
        <p:spPr>
          <a:xfrm>
            <a:off x="3850445" y="0"/>
            <a:ext cx="2945659" cy="496412"/>
          </a:xfrm>
          <a:prstGeom prst="rect">
            <a:avLst/>
          </a:prstGeom>
        </p:spPr>
        <p:txBody>
          <a:bodyPr vert="horz" lIns="91422" tIns="45712" rIns="91422" bIns="45712" rtlCol="0"/>
          <a:lstStyle>
            <a:lvl1pPr algn="r">
              <a:defRPr sz="1200"/>
            </a:lvl1pPr>
          </a:lstStyle>
          <a:p>
            <a:fld id="{EADB0FB0-3C62-1C48-BA2C-E64FC818D929}" type="datetimeFigureOut">
              <a:rPr lang="en-US" smtClean="0"/>
              <a:pPr/>
              <a:t>8/27/2020</a:t>
            </a:fld>
            <a:endParaRPr lang="en-US" dirty="0"/>
          </a:p>
        </p:txBody>
      </p:sp>
      <p:sp>
        <p:nvSpPr>
          <p:cNvPr id="4" name="Footer Placeholder 3"/>
          <p:cNvSpPr>
            <a:spLocks noGrp="1"/>
          </p:cNvSpPr>
          <p:nvPr>
            <p:ph type="ftr" sz="quarter" idx="2"/>
          </p:nvPr>
        </p:nvSpPr>
        <p:spPr>
          <a:xfrm>
            <a:off x="2" y="9430093"/>
            <a:ext cx="2945659" cy="496412"/>
          </a:xfrm>
          <a:prstGeom prst="rect">
            <a:avLst/>
          </a:prstGeom>
        </p:spPr>
        <p:txBody>
          <a:bodyPr vert="horz" lIns="91422" tIns="45712" rIns="91422" bIns="45712"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0445" y="9430093"/>
            <a:ext cx="2945659" cy="496412"/>
          </a:xfrm>
          <a:prstGeom prst="rect">
            <a:avLst/>
          </a:prstGeom>
        </p:spPr>
        <p:txBody>
          <a:bodyPr vert="horz" lIns="91422" tIns="45712" rIns="91422" bIns="45712" rtlCol="0" anchor="b"/>
          <a:lstStyle>
            <a:lvl1pPr algn="r">
              <a:defRPr sz="1200"/>
            </a:lvl1pPr>
          </a:lstStyle>
          <a:p>
            <a:fld id="{CD09FB03-C25D-EC45-8679-323D7FF561F8}" type="slidenum">
              <a:rPr lang="en-US" smtClean="0"/>
              <a:pPr/>
              <a:t>‹#›</a:t>
            </a:fld>
            <a:endParaRPr lang="en-US" dirty="0"/>
          </a:p>
        </p:txBody>
      </p:sp>
    </p:spTree>
    <p:extLst>
      <p:ext uri="{BB962C8B-B14F-4D97-AF65-F5344CB8AC3E}">
        <p14:creationId xmlns:p14="http://schemas.microsoft.com/office/powerpoint/2010/main" val="35925430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2945659" cy="496412"/>
          </a:xfrm>
          <a:prstGeom prst="rect">
            <a:avLst/>
          </a:prstGeom>
        </p:spPr>
        <p:txBody>
          <a:bodyPr vert="horz" lIns="91422" tIns="45712" rIns="91422" bIns="45712" rtlCol="0"/>
          <a:lstStyle>
            <a:lvl1pPr algn="l">
              <a:defRPr sz="1200"/>
            </a:lvl1pPr>
          </a:lstStyle>
          <a:p>
            <a:endParaRPr lang="en-US" dirty="0"/>
          </a:p>
        </p:txBody>
      </p:sp>
      <p:sp>
        <p:nvSpPr>
          <p:cNvPr id="3" name="Date Placeholder 2"/>
          <p:cNvSpPr>
            <a:spLocks noGrp="1"/>
          </p:cNvSpPr>
          <p:nvPr>
            <p:ph type="dt" idx="1"/>
          </p:nvPr>
        </p:nvSpPr>
        <p:spPr>
          <a:xfrm>
            <a:off x="3850445" y="0"/>
            <a:ext cx="2945659" cy="496412"/>
          </a:xfrm>
          <a:prstGeom prst="rect">
            <a:avLst/>
          </a:prstGeom>
        </p:spPr>
        <p:txBody>
          <a:bodyPr vert="horz" lIns="91422" tIns="45712" rIns="91422" bIns="45712" rtlCol="0"/>
          <a:lstStyle>
            <a:lvl1pPr algn="r">
              <a:defRPr sz="1200"/>
            </a:lvl1pPr>
          </a:lstStyle>
          <a:p>
            <a:fld id="{8598F4DC-BCE6-2446-A1A8-CC4AAF21363C}" type="datetimeFigureOut">
              <a:rPr lang="en-US" smtClean="0"/>
              <a:pPr/>
              <a:t>8/27/2020</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22" tIns="45712" rIns="91422" bIns="45712" rtlCol="0" anchor="ctr"/>
          <a:lstStyle/>
          <a:p>
            <a:endParaRPr lang="en-US" dirty="0"/>
          </a:p>
        </p:txBody>
      </p:sp>
      <p:sp>
        <p:nvSpPr>
          <p:cNvPr id="5" name="Notes Placeholder 4"/>
          <p:cNvSpPr>
            <a:spLocks noGrp="1"/>
          </p:cNvSpPr>
          <p:nvPr>
            <p:ph type="body" sz="quarter" idx="3"/>
          </p:nvPr>
        </p:nvSpPr>
        <p:spPr>
          <a:xfrm>
            <a:off x="679768" y="4715907"/>
            <a:ext cx="5438140" cy="4467702"/>
          </a:xfrm>
          <a:prstGeom prst="rect">
            <a:avLst/>
          </a:prstGeom>
        </p:spPr>
        <p:txBody>
          <a:bodyPr vert="horz" lIns="91422" tIns="45712" rIns="91422" bIns="45712" rtlCol="0">
            <a:normAutofit/>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a:p>
        </p:txBody>
      </p:sp>
      <p:sp>
        <p:nvSpPr>
          <p:cNvPr id="6" name="Footer Placeholder 5"/>
          <p:cNvSpPr>
            <a:spLocks noGrp="1"/>
          </p:cNvSpPr>
          <p:nvPr>
            <p:ph type="ftr" sz="quarter" idx="4"/>
          </p:nvPr>
        </p:nvSpPr>
        <p:spPr>
          <a:xfrm>
            <a:off x="2" y="9430093"/>
            <a:ext cx="2945659" cy="496412"/>
          </a:xfrm>
          <a:prstGeom prst="rect">
            <a:avLst/>
          </a:prstGeom>
        </p:spPr>
        <p:txBody>
          <a:bodyPr vert="horz" lIns="91422" tIns="45712" rIns="91422" bIns="45712"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5" y="9430093"/>
            <a:ext cx="2945659" cy="496412"/>
          </a:xfrm>
          <a:prstGeom prst="rect">
            <a:avLst/>
          </a:prstGeom>
        </p:spPr>
        <p:txBody>
          <a:bodyPr vert="horz" lIns="91422" tIns="45712" rIns="91422" bIns="45712" rtlCol="0" anchor="b"/>
          <a:lstStyle>
            <a:lvl1pPr algn="r">
              <a:defRPr sz="1200"/>
            </a:lvl1pPr>
          </a:lstStyle>
          <a:p>
            <a:fld id="{AABFBB40-FA29-6444-9356-6DDD483715F5}" type="slidenum">
              <a:rPr lang="en-US" smtClean="0"/>
              <a:pPr/>
              <a:t>‹#›</a:t>
            </a:fld>
            <a:endParaRPr lang="en-US" dirty="0"/>
          </a:p>
        </p:txBody>
      </p:sp>
    </p:spTree>
    <p:extLst>
      <p:ext uri="{BB962C8B-B14F-4D97-AF65-F5344CB8AC3E}">
        <p14:creationId xmlns:p14="http://schemas.microsoft.com/office/powerpoint/2010/main" val="310664562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pPr>
              <a:defRPr/>
            </a:pPr>
            <a:fld id="{FA58F2B1-34B8-45B6-8A67-8C7ECC6629DB}" type="slidenum">
              <a:rPr lang="ru-RU" smtClean="0">
                <a:solidFill>
                  <a:prstClr val="black"/>
                </a:solidFill>
              </a:rPr>
              <a:pPr>
                <a:defRPr/>
              </a:pPr>
              <a:t>1</a:t>
            </a:fld>
            <a:endParaRPr lang="ru-RU" dirty="0">
              <a:solidFill>
                <a:prstClr val="black"/>
              </a:solidFill>
            </a:endParaRPr>
          </a:p>
        </p:txBody>
      </p:sp>
    </p:spTree>
    <p:extLst>
      <p:ext uri="{BB962C8B-B14F-4D97-AF65-F5344CB8AC3E}">
        <p14:creationId xmlns:p14="http://schemas.microsoft.com/office/powerpoint/2010/main" val="9044640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8.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7.jpe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jpeg"/><Relationship Id="rId1" Type="http://schemas.openxmlformats.org/officeDocument/2006/relationships/slideMaster" Target="../slideMasters/slideMaster1.xml"/><Relationship Id="rId4" Type="http://schemas.openxmlformats.org/officeDocument/2006/relationships/image" Target="../media/image13.jpe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6" name="Picture 15" descr="Covers Fields.jpg"/>
          <p:cNvPicPr>
            <a:picLocks noChangeAspect="1"/>
          </p:cNvPicPr>
          <p:nvPr userDrawn="1"/>
        </p:nvPicPr>
        <p:blipFill>
          <a:blip r:embed="rId2"/>
          <a:stretch>
            <a:fillRect/>
          </a:stretch>
        </p:blipFill>
        <p:spPr>
          <a:xfrm>
            <a:off x="0" y="0"/>
            <a:ext cx="9233611" cy="4321088"/>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592670" y="534397"/>
            <a:ext cx="3788829" cy="633943"/>
          </a:xfrm>
        </p:spPr>
        <p:txBody>
          <a:bodyPr anchor="ctr"/>
          <a:lstStyle>
            <a:lvl1pPr>
              <a:buNone/>
              <a:defRPr baseline="0">
                <a:solidFill>
                  <a:schemeClr val="bg1"/>
                </a:solidFill>
              </a:defRPr>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586321" y="4480105"/>
            <a:ext cx="7649629" cy="843148"/>
          </a:xfrm>
        </p:spPr>
        <p:txBody>
          <a:bodyPr anchor="b">
            <a:normAutofit/>
          </a:bodyPr>
          <a:lstStyle>
            <a:lvl1pPr algn="l">
              <a:defRPr sz="2400" b="1">
                <a:solidFill>
                  <a:schemeClr val="tx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586321" y="5449760"/>
            <a:ext cx="7649629" cy="481140"/>
          </a:xfrm>
        </p:spPr>
        <p:txBody>
          <a:bodyPr anchor="t">
            <a:normAutofit/>
          </a:bodyPr>
          <a:lstStyle>
            <a:lvl1pPr marL="0" indent="0" algn="l">
              <a:buNone/>
              <a:defRPr sz="160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_Section Header">
    <p:spTree>
      <p:nvGrpSpPr>
        <p:cNvPr id="1" name=""/>
        <p:cNvGrpSpPr/>
        <p:nvPr/>
      </p:nvGrpSpPr>
      <p:grpSpPr>
        <a:xfrm>
          <a:off x="0" y="0"/>
          <a:ext cx="0" cy="0"/>
          <a:chOff x="0" y="0"/>
          <a:chExt cx="0" cy="0"/>
        </a:xfrm>
      </p:grpSpPr>
      <p:pic>
        <p:nvPicPr>
          <p:cNvPr id="13" name="Picture 12" descr="Pattern.png"/>
          <p:cNvPicPr>
            <a:picLocks noChangeAspect="1"/>
          </p:cNvPicPr>
          <p:nvPr userDrawn="1"/>
        </p:nvPicPr>
        <p:blipFill>
          <a:blip r:embed="rId2"/>
          <a:stretch>
            <a:fillRect/>
          </a:stretch>
        </p:blipFill>
        <p:spPr>
          <a:xfrm>
            <a:off x="0" y="2336800"/>
            <a:ext cx="9144000" cy="2171700"/>
          </a:xfrm>
          <a:prstGeom prst="rect">
            <a:avLst/>
          </a:prstGeom>
        </p:spPr>
      </p:pic>
      <p:sp>
        <p:nvSpPr>
          <p:cNvPr id="2" name="Title 1"/>
          <p:cNvSpPr>
            <a:spLocks noGrp="1"/>
          </p:cNvSpPr>
          <p:nvPr>
            <p:ph type="title" hasCustomPrompt="1"/>
          </p:nvPr>
        </p:nvSpPr>
        <p:spPr>
          <a:xfrm>
            <a:off x="440270" y="2540000"/>
            <a:ext cx="3788829" cy="1752600"/>
          </a:xfrm>
        </p:spPr>
        <p:txBody>
          <a:bodyPr bIns="187200" anchor="ctr">
            <a:normAutofit/>
          </a:bodyPr>
          <a:lstStyle>
            <a:lvl1pPr algn="l">
              <a:defRPr sz="2400" b="1" cap="none">
                <a:solidFill>
                  <a:schemeClr val="bg1"/>
                </a:solidFill>
              </a:defRPr>
            </a:lvl1pPr>
          </a:lstStyle>
          <a:p>
            <a:r>
              <a:rPr lang="ru-RU" dirty="0" smtClean="0"/>
              <a:t>Заголовок раздела презентации</a:t>
            </a:r>
            <a:endParaRPr lang="en-US" dirty="0"/>
          </a:p>
        </p:txBody>
      </p:sp>
      <p:pic>
        <p:nvPicPr>
          <p:cNvPr id="6" name="Picture 5" descr="Logo.png"/>
          <p:cNvPicPr>
            <a:picLocks noChangeAspect="1"/>
          </p:cNvPicPr>
          <p:nvPr/>
        </p:nvPicPr>
        <p:blipFill>
          <a:blip r:embed="rId3"/>
          <a:stretch>
            <a:fillRect/>
          </a:stretch>
        </p:blipFill>
        <p:spPr>
          <a:xfrm>
            <a:off x="5956513" y="534396"/>
            <a:ext cx="3200187" cy="633942"/>
          </a:xfrm>
          <a:prstGeom prst="rect">
            <a:avLst/>
          </a:prstGeom>
        </p:spPr>
      </p:pic>
      <p:sp>
        <p:nvSpPr>
          <p:cNvPr id="7" name="Rectangle 6"/>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descr="Covers Stripes 01.jpg"/>
          <p:cNvPicPr>
            <a:picLocks noChangeAspect="1"/>
          </p:cNvPicPr>
          <p:nvPr userDrawn="1"/>
        </p:nvPicPr>
        <p:blipFill>
          <a:blip r:embed="rId2"/>
          <a:stretch>
            <a:fillRect/>
          </a:stretch>
        </p:blipFill>
        <p:spPr>
          <a:xfrm>
            <a:off x="0" y="0"/>
            <a:ext cx="9233611" cy="6928225"/>
          </a:xfrm>
          <a:prstGeom prst="rect">
            <a:avLst/>
          </a:prstGeom>
        </p:spPr>
      </p:pic>
      <p:sp>
        <p:nvSpPr>
          <p:cNvPr id="2" name="Title 1"/>
          <p:cNvSpPr>
            <a:spLocks noGrp="1"/>
          </p:cNvSpPr>
          <p:nvPr>
            <p:ph type="title" hasCustomPrompt="1"/>
          </p:nvPr>
        </p:nvSpPr>
        <p:spPr>
          <a:xfrm>
            <a:off x="594067" y="534396"/>
            <a:ext cx="4168434" cy="633943"/>
          </a:xfrm>
        </p:spPr>
        <p:txBody>
          <a:bodyPr anchor="ctr">
            <a:normAutofit/>
          </a:bodyPr>
          <a:lstStyle>
            <a:lvl1pPr>
              <a:defRPr sz="1600"/>
            </a:lvl1pPr>
          </a:lstStyle>
          <a:p>
            <a:r>
              <a:rPr lang="ru-RU" dirty="0" smtClean="0"/>
              <a:t>Заголовок слайда</a:t>
            </a:r>
            <a:endParaRPr lang="en-US" dirty="0"/>
          </a:p>
        </p:txBody>
      </p:sp>
      <p:sp>
        <p:nvSpPr>
          <p:cNvPr id="3" name="Content Placeholder 2"/>
          <p:cNvSpPr>
            <a:spLocks noGrp="1"/>
          </p:cNvSpPr>
          <p:nvPr>
            <p:ph idx="1"/>
          </p:nvPr>
        </p:nvSpPr>
        <p:spPr>
          <a:xfrm>
            <a:off x="594068" y="1562100"/>
            <a:ext cx="8296552" cy="4470400"/>
          </a:xfrm>
        </p:spPr>
        <p:txBody>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6" name="Slide Number Placeholder 5"/>
          <p:cNvSpPr>
            <a:spLocks noGrp="1"/>
          </p:cNvSpPr>
          <p:nvPr>
            <p:ph type="sldNum" sz="quarter" idx="12"/>
          </p:nvPr>
        </p:nvSpPr>
        <p:spPr>
          <a:xfrm>
            <a:off x="6761284" y="6527720"/>
            <a:ext cx="2133600" cy="365125"/>
          </a:xfrm>
        </p:spPr>
        <p:txBody>
          <a:bodyPr/>
          <a:lstStyle>
            <a:lvl1pPr>
              <a:defRPr>
                <a:solidFill>
                  <a:schemeClr val="bg1"/>
                </a:solidFill>
              </a:defRPr>
            </a:lvl1pPr>
          </a:lstStyle>
          <a:p>
            <a:fld id="{6DDF61C1-2457-E848-BB6B-E1DA9A549776}" type="slidenum">
              <a:rPr lang="en-US" smtClean="0"/>
              <a:pPr/>
              <a:t>‹#›</a:t>
            </a:fld>
            <a:endParaRPr lang="en-US" dirty="0"/>
          </a:p>
        </p:txBody>
      </p:sp>
      <p:pic>
        <p:nvPicPr>
          <p:cNvPr id="9" name="Picture 8" descr="Logo.png"/>
          <p:cNvPicPr>
            <a:picLocks noChangeAspect="1"/>
          </p:cNvPicPr>
          <p:nvPr userDrawn="1"/>
        </p:nvPicPr>
        <p:blipFill>
          <a:blip r:embed="rId3"/>
          <a:stretch>
            <a:fillRect/>
          </a:stretch>
        </p:blipFill>
        <p:spPr>
          <a:xfrm>
            <a:off x="5956513" y="534396"/>
            <a:ext cx="3200187" cy="633942"/>
          </a:xfrm>
          <a:prstGeom prst="rect">
            <a:avLst/>
          </a:prstGeom>
        </p:spPr>
      </p:pic>
      <p:sp>
        <p:nvSpPr>
          <p:cNvPr id="10" name="Rectangle 9"/>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sp>
        <p:nvSpPr>
          <p:cNvPr id="10" name="Slide Number Placeholder 5"/>
          <p:cNvSpPr>
            <a:spLocks noGrp="1"/>
          </p:cNvSpPr>
          <p:nvPr>
            <p:ph type="sldNum" sz="quarter" idx="12"/>
          </p:nvPr>
        </p:nvSpPr>
        <p:spPr>
          <a:xfrm>
            <a:off x="6761284" y="6527720"/>
            <a:ext cx="2133600" cy="365125"/>
          </a:xfrm>
        </p:spPr>
        <p:txBody>
          <a:bodyPr/>
          <a:lstStyle>
            <a:lvl1pPr>
              <a:defRPr>
                <a:solidFill>
                  <a:schemeClr val="tx1"/>
                </a:solidFill>
              </a:defRPr>
            </a:lvl1pPr>
          </a:lstStyle>
          <a:p>
            <a:fld id="{6DDF61C1-2457-E848-BB6B-E1DA9A549776}" type="slidenum">
              <a:rPr lang="en-US" smtClean="0"/>
              <a:pPr/>
              <a:t>‹#›</a:t>
            </a:fld>
            <a:endParaRPr lang="en-US" dirty="0"/>
          </a:p>
        </p:txBody>
      </p:sp>
      <p:pic>
        <p:nvPicPr>
          <p:cNvPr id="11" name="Picture 10" descr="Logo.png"/>
          <p:cNvPicPr>
            <a:picLocks noChangeAspect="1"/>
          </p:cNvPicPr>
          <p:nvPr userDrawn="1"/>
        </p:nvPicPr>
        <p:blipFill>
          <a:blip r:embed="rId2"/>
          <a:stretch>
            <a:fillRect/>
          </a:stretch>
        </p:blipFill>
        <p:spPr>
          <a:xfrm>
            <a:off x="5956513" y="534396"/>
            <a:ext cx="3200187" cy="633942"/>
          </a:xfrm>
          <a:prstGeom prst="rect">
            <a:avLst/>
          </a:prstGeom>
        </p:spPr>
      </p:pic>
      <p:sp>
        <p:nvSpPr>
          <p:cNvPr id="12" name="Rectangle 11"/>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Main Pattern.jpg"/>
          <p:cNvPicPr>
            <a:picLocks noChangeAspect="1"/>
          </p:cNvPicPr>
          <p:nvPr/>
        </p:nvPicPr>
        <p:blipFill>
          <a:blip r:embed="rId3"/>
          <a:stretch>
            <a:fillRect/>
          </a:stretch>
        </p:blipFill>
        <p:spPr>
          <a:xfrm>
            <a:off x="0" y="1549400"/>
            <a:ext cx="9233611" cy="4724400"/>
          </a:xfrm>
          <a:prstGeom prst="rect">
            <a:avLst/>
          </a:prstGeom>
        </p:spPr>
      </p:pic>
      <p:sp>
        <p:nvSpPr>
          <p:cNvPr id="3" name="Content Placeholder 2"/>
          <p:cNvSpPr>
            <a:spLocks noGrp="1"/>
          </p:cNvSpPr>
          <p:nvPr>
            <p:ph idx="1"/>
          </p:nvPr>
        </p:nvSpPr>
        <p:spPr>
          <a:xfrm>
            <a:off x="594068" y="1714500"/>
            <a:ext cx="4168434" cy="4334934"/>
          </a:xfrm>
        </p:spPr>
        <p:txBody>
          <a:bodyPr/>
          <a:lstStyle>
            <a:lvl1pPr>
              <a:buFontTx/>
              <a:buBlip>
                <a:blip r:embed="rId4"/>
              </a:buBlip>
              <a:defRPr>
                <a:solidFill>
                  <a:schemeClr val="bg1"/>
                </a:solidFill>
              </a:defRPr>
            </a:lvl1pPr>
            <a:lvl2pPr>
              <a:buClr>
                <a:srgbClr val="8EC02F"/>
              </a:buClr>
              <a:defRPr>
                <a:solidFill>
                  <a:schemeClr val="bg1"/>
                </a:solidFill>
              </a:defRPr>
            </a:lvl2pPr>
            <a:lvl3pPr>
              <a:buClr>
                <a:srgbClr val="8EC02F"/>
              </a:buClr>
              <a:defRPr>
                <a:solidFill>
                  <a:schemeClr val="bg1"/>
                </a:solidFill>
              </a:defRPr>
            </a:lvl3pPr>
            <a:lvl4pPr>
              <a:buClr>
                <a:srgbClr val="8EC02F"/>
              </a:buClr>
              <a:defRPr>
                <a:solidFill>
                  <a:schemeClr val="bg1"/>
                </a:solidFill>
              </a:defRPr>
            </a:lvl4pPr>
            <a:lvl5pPr>
              <a:buClr>
                <a:srgbClr val="8EC02F"/>
              </a:buClr>
              <a:defRPr>
                <a:solidFill>
                  <a:schemeClr val="bg1"/>
                </a:solidFill>
              </a:defRPr>
            </a:lvl5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13" name="Rectangle 12"/>
          <p:cNvSpPr/>
          <p:nvPr userDrawn="1"/>
        </p:nvSpPr>
        <p:spPr>
          <a:xfrm>
            <a:off x="304800" y="6527720"/>
            <a:ext cx="2019300" cy="33028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Title 1"/>
          <p:cNvSpPr>
            <a:spLocks noGrp="1"/>
          </p:cNvSpPr>
          <p:nvPr>
            <p:ph type="title" hasCustomPrompt="1"/>
          </p:nvPr>
        </p:nvSpPr>
        <p:spPr>
          <a:xfrm>
            <a:off x="594067" y="534396"/>
            <a:ext cx="4168434" cy="633943"/>
          </a:xfrm>
        </p:spPr>
        <p:txBody>
          <a:bodyPr anchor="ctr">
            <a:normAutofit/>
          </a:bodyPr>
          <a:lstStyle>
            <a:lvl1pPr>
              <a:defRPr sz="1600"/>
            </a:lvl1pPr>
          </a:lstStyle>
          <a:p>
            <a:r>
              <a:rPr lang="ru-RU" dirty="0" smtClean="0"/>
              <a:t>Заголовок слайда</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pic>
        <p:nvPicPr>
          <p:cNvPr id="9" name="Picture 8" descr="Covers Stripes 01.jpg"/>
          <p:cNvPicPr>
            <a:picLocks noChangeAspect="1"/>
          </p:cNvPicPr>
          <p:nvPr userDrawn="1"/>
        </p:nvPicPr>
        <p:blipFill>
          <a:blip r:embed="rId2"/>
          <a:stretch>
            <a:fillRect/>
          </a:stretch>
        </p:blipFill>
        <p:spPr>
          <a:xfrm>
            <a:off x="0" y="0"/>
            <a:ext cx="9233611" cy="6928225"/>
          </a:xfrm>
          <a:prstGeom prst="rect">
            <a:avLst/>
          </a:prstGeom>
        </p:spPr>
      </p:pic>
      <p:sp>
        <p:nvSpPr>
          <p:cNvPr id="11" name="Slide Number Placeholder 5"/>
          <p:cNvSpPr>
            <a:spLocks noGrp="1"/>
          </p:cNvSpPr>
          <p:nvPr>
            <p:ph type="sldNum" sz="quarter" idx="12"/>
          </p:nvPr>
        </p:nvSpPr>
        <p:spPr>
          <a:xfrm>
            <a:off x="6761284" y="6527720"/>
            <a:ext cx="2133600" cy="365125"/>
          </a:xfrm>
        </p:spPr>
        <p:txBody>
          <a:bodyPr/>
          <a:lstStyle>
            <a:lvl1pPr>
              <a:defRPr>
                <a:solidFill>
                  <a:schemeClr val="bg1"/>
                </a:solidFill>
              </a:defRPr>
            </a:lvl1pPr>
          </a:lstStyle>
          <a:p>
            <a:fld id="{6DDF61C1-2457-E848-BB6B-E1DA9A549776}" type="slidenum">
              <a:rPr lang="en-US" smtClean="0"/>
              <a:pPr/>
              <a:t>‹#›</a:t>
            </a:fld>
            <a:endParaRPr lang="en-US" dirty="0"/>
          </a:p>
        </p:txBody>
      </p:sp>
      <p:pic>
        <p:nvPicPr>
          <p:cNvPr id="12" name="Picture 11" descr="Logo.png"/>
          <p:cNvPicPr>
            <a:picLocks noChangeAspect="1"/>
          </p:cNvPicPr>
          <p:nvPr userDrawn="1"/>
        </p:nvPicPr>
        <p:blipFill>
          <a:blip r:embed="rId3"/>
          <a:stretch>
            <a:fillRect/>
          </a:stretch>
        </p:blipFill>
        <p:spPr>
          <a:xfrm>
            <a:off x="5956513" y="534396"/>
            <a:ext cx="3200187" cy="633942"/>
          </a:xfrm>
          <a:prstGeom prst="rect">
            <a:avLst/>
          </a:prstGeom>
        </p:spPr>
      </p:pic>
      <p:sp>
        <p:nvSpPr>
          <p:cNvPr id="13" name="Rectangle 12"/>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594066" y="534396"/>
            <a:ext cx="4600233" cy="633943"/>
          </a:xfrm>
        </p:spPr>
        <p:txBody>
          <a:bodyPr anchor="ctr"/>
          <a:lstStyle/>
          <a:p>
            <a:r>
              <a:rPr lang="ru-RU" dirty="0" smtClean="0"/>
              <a:t>Заголовок слайда</a:t>
            </a:r>
            <a:endParaRPr lang="en-US" dirty="0"/>
          </a:p>
        </p:txBody>
      </p:sp>
      <p:sp>
        <p:nvSpPr>
          <p:cNvPr id="3" name="Content Placeholder 2"/>
          <p:cNvSpPr>
            <a:spLocks noGrp="1"/>
          </p:cNvSpPr>
          <p:nvPr>
            <p:ph sz="half" idx="1"/>
          </p:nvPr>
        </p:nvSpPr>
        <p:spPr>
          <a:xfrm>
            <a:off x="594067" y="1549399"/>
            <a:ext cx="4038600" cy="4470401"/>
          </a:xfrm>
        </p:spPr>
        <p:txBody>
          <a:bodyPr>
            <a:normAutofit/>
          </a:bodyPr>
          <a:lstStyle>
            <a:lvl1pPr>
              <a:defRPr sz="1200"/>
            </a:lvl1pPr>
            <a:lvl2pPr>
              <a:buClr>
                <a:srgbClr val="266234"/>
              </a:buClr>
              <a:buSzPct val="120000"/>
              <a:buFont typeface="Arial"/>
              <a:buChar cha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
        <p:nvSpPr>
          <p:cNvPr id="4" name="Content Placeholder 3"/>
          <p:cNvSpPr>
            <a:spLocks noGrp="1"/>
          </p:cNvSpPr>
          <p:nvPr>
            <p:ph sz="half" idx="2"/>
          </p:nvPr>
        </p:nvSpPr>
        <p:spPr>
          <a:xfrm>
            <a:off x="4843584" y="1549399"/>
            <a:ext cx="4038600" cy="4470401"/>
          </a:xfrm>
        </p:spPr>
        <p:txBody>
          <a:bodyPr>
            <a:normAutofit/>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TxTwoObj" preserve="1">
  <p:cSld name="1_Comparison">
    <p:spTree>
      <p:nvGrpSpPr>
        <p:cNvPr id="1" name=""/>
        <p:cNvGrpSpPr/>
        <p:nvPr/>
      </p:nvGrpSpPr>
      <p:grpSpPr>
        <a:xfrm>
          <a:off x="0" y="0"/>
          <a:ext cx="0" cy="0"/>
          <a:chOff x="0" y="0"/>
          <a:chExt cx="0" cy="0"/>
        </a:xfrm>
      </p:grpSpPr>
      <p:pic>
        <p:nvPicPr>
          <p:cNvPr id="13" name="Picture 12" descr="Covers Stripes 01.jpg"/>
          <p:cNvPicPr>
            <a:picLocks noChangeAspect="1"/>
          </p:cNvPicPr>
          <p:nvPr userDrawn="1"/>
        </p:nvPicPr>
        <p:blipFill>
          <a:blip r:embed="rId2"/>
          <a:stretch>
            <a:fillRect/>
          </a:stretch>
        </p:blipFill>
        <p:spPr>
          <a:xfrm>
            <a:off x="0" y="0"/>
            <a:ext cx="9233611" cy="6928225"/>
          </a:xfrm>
          <a:prstGeom prst="rect">
            <a:avLst/>
          </a:prstGeom>
        </p:spPr>
      </p:pic>
      <p:sp>
        <p:nvSpPr>
          <p:cNvPr id="14" name="Slide Number Placeholder 5"/>
          <p:cNvSpPr txBox="1">
            <a:spLocks/>
          </p:cNvSpPr>
          <p:nvPr userDrawn="1"/>
        </p:nvSpPr>
        <p:spPr>
          <a:xfrm>
            <a:off x="6761284" y="6527720"/>
            <a:ext cx="2133600" cy="365125"/>
          </a:xfrm>
          <a:prstGeom prst="rect">
            <a:avLst/>
          </a:prstGeom>
        </p:spPr>
        <p:txBody>
          <a:bodyPr vert="horz" lIns="91440" tIns="45720" rIns="91440" bIns="45720" rtlCol="0" anchor="ctr"/>
          <a:lstStyle>
            <a:lvl1pPr>
              <a:defRPr>
                <a:solidFill>
                  <a:schemeClr val="bg1"/>
                </a:solidFill>
              </a:defRPr>
            </a:lvl1pPr>
          </a:lstStyle>
          <a:p>
            <a:pPr marL="0" marR="0" lvl="0" indent="0" algn="r" defTabSz="457200" rtl="0" eaLnBrk="1" fontAlgn="auto" latinLnBrk="0" hangingPunct="1">
              <a:lnSpc>
                <a:spcPct val="100000"/>
              </a:lnSpc>
              <a:spcBef>
                <a:spcPts val="0"/>
              </a:spcBef>
              <a:spcAft>
                <a:spcPts val="0"/>
              </a:spcAft>
              <a:buClrTx/>
              <a:buSzTx/>
              <a:buFontTx/>
              <a:buNone/>
              <a:tabLst/>
              <a:defRPr/>
            </a:pPr>
            <a:fld id="{6DDF61C1-2457-E848-BB6B-E1DA9A549776}" type="slidenum">
              <a:rPr kumimoji="0" lang="en-US" sz="800" b="0" i="0" u="none" strike="noStrike" kern="1200" cap="none" spc="0" normalizeH="0" baseline="0" noProof="0" smtClean="0">
                <a:ln>
                  <a:noFill/>
                </a:ln>
                <a:solidFill>
                  <a:schemeClr val="bg1"/>
                </a:solidFill>
                <a:effectLst/>
                <a:uLnTx/>
                <a:uFillTx/>
                <a:latin typeface="Arial"/>
                <a:ea typeface="+mn-ea"/>
                <a:cs typeface="Arial"/>
              </a:rPr>
              <a:pPr marL="0" marR="0" lvl="0" indent="0" algn="r" defTabSz="457200" rtl="0" eaLnBrk="1" fontAlgn="auto" latinLnBrk="0" hangingPunct="1">
                <a:lnSpc>
                  <a:spcPct val="100000"/>
                </a:lnSpc>
                <a:spcBef>
                  <a:spcPts val="0"/>
                </a:spcBef>
                <a:spcAft>
                  <a:spcPts val="0"/>
                </a:spcAft>
                <a:buClrTx/>
                <a:buSzTx/>
                <a:buFontTx/>
                <a:buNone/>
                <a:tabLst/>
                <a:defRPr/>
              </a:pPr>
              <a:t>‹#›</a:t>
            </a:fld>
            <a:endParaRPr kumimoji="0" lang="en-US" sz="800" b="0" i="0" u="none" strike="noStrike" kern="1200" cap="none" spc="0" normalizeH="0" baseline="0" noProof="0" dirty="0">
              <a:ln>
                <a:noFill/>
              </a:ln>
              <a:solidFill>
                <a:schemeClr val="bg1"/>
              </a:solidFill>
              <a:effectLst/>
              <a:uLnTx/>
              <a:uFillTx/>
              <a:latin typeface="Arial"/>
              <a:ea typeface="+mn-ea"/>
              <a:cs typeface="Arial"/>
            </a:endParaRPr>
          </a:p>
        </p:txBody>
      </p:sp>
      <p:pic>
        <p:nvPicPr>
          <p:cNvPr id="15" name="Picture 14" descr="Logo.png"/>
          <p:cNvPicPr>
            <a:picLocks noChangeAspect="1"/>
          </p:cNvPicPr>
          <p:nvPr userDrawn="1"/>
        </p:nvPicPr>
        <p:blipFill>
          <a:blip r:embed="rId3"/>
          <a:stretch>
            <a:fillRect/>
          </a:stretch>
        </p:blipFill>
        <p:spPr>
          <a:xfrm>
            <a:off x="5956513" y="534396"/>
            <a:ext cx="3200187" cy="633942"/>
          </a:xfrm>
          <a:prstGeom prst="rect">
            <a:avLst/>
          </a:prstGeom>
        </p:spPr>
      </p:pic>
      <p:sp>
        <p:nvSpPr>
          <p:cNvPr id="16" name="Rectangle 15"/>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p:txBody>
          <a:bodyPr/>
          <a:lstStyle>
            <a:lvl1pPr>
              <a:defRPr/>
            </a:lvl1pPr>
          </a:lstStyle>
          <a:p>
            <a:r>
              <a:rPr lang="ru-RU" dirty="0" smtClean="0"/>
              <a:t>Заголовок слайда</a:t>
            </a:r>
            <a:endParaRPr lang="en-US" dirty="0"/>
          </a:p>
        </p:txBody>
      </p:sp>
      <p:sp>
        <p:nvSpPr>
          <p:cNvPr id="3" name="Text Placeholder 2"/>
          <p:cNvSpPr>
            <a:spLocks noGrp="1"/>
          </p:cNvSpPr>
          <p:nvPr>
            <p:ph type="body" idx="1"/>
          </p:nvPr>
        </p:nvSpPr>
        <p:spPr>
          <a:xfrm>
            <a:off x="594067" y="1549400"/>
            <a:ext cx="3944066" cy="330964"/>
          </a:xfrm>
          <a:solidFill>
            <a:srgbClr val="008000"/>
          </a:solidFill>
        </p:spPr>
        <p:txBody>
          <a:bodyPr lIns="144000" anchor="ctr">
            <a:normAutofit/>
          </a:bodyPr>
          <a:lstStyle>
            <a:lvl1pPr marL="0" indent="0">
              <a:buNone/>
              <a:defRPr sz="1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Click to edit Master text styles</a:t>
            </a:r>
          </a:p>
        </p:txBody>
      </p:sp>
      <p:sp>
        <p:nvSpPr>
          <p:cNvPr id="4" name="Content Placeholder 3"/>
          <p:cNvSpPr>
            <a:spLocks noGrp="1"/>
          </p:cNvSpPr>
          <p:nvPr>
            <p:ph sz="half" idx="2"/>
          </p:nvPr>
        </p:nvSpPr>
        <p:spPr>
          <a:xfrm>
            <a:off x="594067" y="1880365"/>
            <a:ext cx="3944066" cy="4088636"/>
          </a:xfrm>
          <a:solidFill>
            <a:schemeClr val="accent3">
              <a:lumMod val="40000"/>
              <a:lumOff val="60000"/>
            </a:schemeClr>
          </a:solidFill>
          <a:ln>
            <a:noFill/>
          </a:ln>
        </p:spPr>
        <p:txBody>
          <a:bodyPr lIns="144000" tIns="216000">
            <a:normAutofit/>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
        <p:nvSpPr>
          <p:cNvPr id="5" name="Text Placeholder 4"/>
          <p:cNvSpPr>
            <a:spLocks noGrp="1"/>
          </p:cNvSpPr>
          <p:nvPr>
            <p:ph type="body" sz="quarter" idx="3"/>
          </p:nvPr>
        </p:nvSpPr>
        <p:spPr>
          <a:xfrm>
            <a:off x="4762502" y="1549400"/>
            <a:ext cx="4119682" cy="330964"/>
          </a:xfrm>
          <a:solidFill>
            <a:srgbClr val="008000"/>
          </a:solidFill>
        </p:spPr>
        <p:txBody>
          <a:bodyPr lIns="144000" anchor="ctr">
            <a:normAutofit/>
          </a:bodyPr>
          <a:lstStyle>
            <a:lvl1pPr marL="0" indent="0">
              <a:buNone/>
              <a:defRPr sz="1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Click to edit Master text styles</a:t>
            </a:r>
          </a:p>
        </p:txBody>
      </p:sp>
      <p:sp>
        <p:nvSpPr>
          <p:cNvPr id="6" name="Content Placeholder 5"/>
          <p:cNvSpPr>
            <a:spLocks noGrp="1"/>
          </p:cNvSpPr>
          <p:nvPr>
            <p:ph sz="quarter" idx="4"/>
          </p:nvPr>
        </p:nvSpPr>
        <p:spPr>
          <a:xfrm>
            <a:off x="4762502" y="1880365"/>
            <a:ext cx="4119682" cy="4088636"/>
          </a:xfrm>
          <a:solidFill>
            <a:schemeClr val="accent3">
              <a:lumMod val="40000"/>
              <a:lumOff val="60000"/>
            </a:schemeClr>
          </a:solidFill>
          <a:ln>
            <a:noFill/>
          </a:ln>
        </p:spPr>
        <p:txBody>
          <a:bodyPr lIns="144000" tIns="180000" rIns="216000" bIns="93600">
            <a:normAutofit/>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normAutofit/>
          </a:bodyPr>
          <a:lstStyle>
            <a:lvl1pPr>
              <a:defRPr sz="1600"/>
            </a:lvl1pPr>
          </a:lstStyle>
          <a:p>
            <a:r>
              <a:rPr lang="ru-RU" dirty="0" smtClean="0"/>
              <a:t>Заголовок слайда</a:t>
            </a:r>
            <a:endParaRPr lang="en-US" dirty="0"/>
          </a:p>
        </p:txBody>
      </p:sp>
      <p:sp>
        <p:nvSpPr>
          <p:cNvPr id="3" name="Content Placeholder 2"/>
          <p:cNvSpPr>
            <a:spLocks noGrp="1"/>
          </p:cNvSpPr>
          <p:nvPr>
            <p:ph idx="1"/>
          </p:nvPr>
        </p:nvSpPr>
        <p:spPr>
          <a:xfrm>
            <a:off x="594068" y="1274549"/>
            <a:ext cx="8296552" cy="4999251"/>
          </a:xfrm>
        </p:spPr>
        <p:txBody>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fld id="{6DDF61C1-2457-E848-BB6B-E1DA9A549776}" type="slidenum">
              <a:rPr lang="en-US" smtClean="0"/>
              <a:pPr/>
              <a:t>‹#›</a:t>
            </a:fld>
            <a:endParaRPr lang="en-US" dirty="0"/>
          </a:p>
        </p:txBody>
      </p:sp>
      <p:sp>
        <p:nvSpPr>
          <p:cNvPr id="14" name="Footer Placeholder 11"/>
          <p:cNvSpPr>
            <a:spLocks noGrp="1"/>
          </p:cNvSpPr>
          <p:nvPr>
            <p:ph type="ftr" sz="quarter" idx="3"/>
          </p:nvPr>
        </p:nvSpPr>
        <p:spPr>
          <a:xfrm>
            <a:off x="6748584" y="338992"/>
            <a:ext cx="2133600"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p>
        </p:txBody>
      </p:sp>
      <p:sp>
        <p:nvSpPr>
          <p:cNvPr id="7" name="Rectangle 6"/>
          <p:cNvSpPr/>
          <p:nvPr userDrawn="1"/>
        </p:nvSpPr>
        <p:spPr>
          <a:xfrm>
            <a:off x="0" y="338992"/>
            <a:ext cx="126000" cy="5934808"/>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pic>
        <p:nvPicPr>
          <p:cNvPr id="7" name="Picture 6" descr="Main Pattern.jpg"/>
          <p:cNvPicPr>
            <a:picLocks noChangeAspect="1"/>
          </p:cNvPicPr>
          <p:nvPr/>
        </p:nvPicPr>
        <p:blipFill>
          <a:blip r:embed="rId2"/>
          <a:stretch>
            <a:fillRect/>
          </a:stretch>
        </p:blipFill>
        <p:spPr>
          <a:xfrm>
            <a:off x="622501" y="1274549"/>
            <a:ext cx="8530977" cy="4999251"/>
          </a:xfrm>
          <a:prstGeom prst="rect">
            <a:avLst/>
          </a:prstGeom>
        </p:spPr>
      </p:pic>
      <p:sp>
        <p:nvSpPr>
          <p:cNvPr id="2" name="Title 1"/>
          <p:cNvSpPr>
            <a:spLocks noGrp="1"/>
          </p:cNvSpPr>
          <p:nvPr>
            <p:ph type="title" hasCustomPrompt="1"/>
          </p:nvPr>
        </p:nvSpPr>
        <p:spPr/>
        <p:txBody>
          <a:bodyPr anchor="t">
            <a:normAutofit/>
          </a:bodyPr>
          <a:lstStyle>
            <a:lvl1pPr>
              <a:defRPr sz="1600"/>
            </a:lvl1pPr>
          </a:lstStyle>
          <a:p>
            <a:r>
              <a:rPr lang="ru-RU" dirty="0" smtClean="0"/>
              <a:t>Заголовок слайда</a:t>
            </a:r>
            <a:endParaRPr lang="en-US" dirty="0"/>
          </a:p>
        </p:txBody>
      </p:sp>
      <p:sp>
        <p:nvSpPr>
          <p:cNvPr id="3" name="Content Placeholder 2"/>
          <p:cNvSpPr>
            <a:spLocks noGrp="1"/>
          </p:cNvSpPr>
          <p:nvPr>
            <p:ph idx="1"/>
          </p:nvPr>
        </p:nvSpPr>
        <p:spPr>
          <a:xfrm>
            <a:off x="745067" y="1405468"/>
            <a:ext cx="4461933" cy="4732866"/>
          </a:xfrm>
        </p:spPr>
        <p:txBody>
          <a:bodyPr/>
          <a:lstStyle>
            <a:lvl1pPr>
              <a:buFontTx/>
              <a:buBlip>
                <a:blip r:embed="rId3"/>
              </a:buBlip>
              <a:defRPr>
                <a:solidFill>
                  <a:schemeClr val="bg1"/>
                </a:solidFill>
              </a:defRPr>
            </a:lvl1pPr>
            <a:lvl2pPr>
              <a:buClr>
                <a:srgbClr val="8EC02F"/>
              </a:buClr>
              <a:defRPr>
                <a:solidFill>
                  <a:schemeClr val="bg1"/>
                </a:solidFill>
              </a:defRPr>
            </a:lvl2pPr>
            <a:lvl3pPr>
              <a:buClr>
                <a:srgbClr val="8EC02F"/>
              </a:buClr>
              <a:defRPr>
                <a:solidFill>
                  <a:schemeClr val="bg1"/>
                </a:solidFill>
              </a:defRPr>
            </a:lvl3pPr>
            <a:lvl4pPr>
              <a:buClr>
                <a:srgbClr val="8EC02F"/>
              </a:buClr>
              <a:defRPr>
                <a:solidFill>
                  <a:schemeClr val="bg1"/>
                </a:solidFill>
              </a:defRPr>
            </a:lvl4pPr>
            <a:lvl5pPr>
              <a:buClr>
                <a:srgbClr val="8EC02F"/>
              </a:buClr>
              <a:defRPr>
                <a:solidFill>
                  <a:schemeClr val="bg1"/>
                </a:solidFill>
              </a:defRPr>
            </a:lvl5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4" name="Date Placeholder 3"/>
          <p:cNvSpPr>
            <a:spLocks noGrp="1"/>
          </p:cNvSpPr>
          <p:nvPr>
            <p:ph type="dt" sz="half" idx="10"/>
          </p:nvPr>
        </p:nvSpPr>
        <p:spPr/>
        <p:txBody>
          <a:bodyPr/>
          <a:lstStyle/>
          <a:p>
            <a:endParaRPr lang="en-US" dirty="0"/>
          </a:p>
        </p:txBody>
      </p:sp>
      <p:sp>
        <p:nvSpPr>
          <p:cNvPr id="6" name="Slide Number Placeholder 5"/>
          <p:cNvSpPr>
            <a:spLocks noGrp="1"/>
          </p:cNvSpPr>
          <p:nvPr>
            <p:ph type="sldNum" sz="quarter" idx="12"/>
          </p:nvPr>
        </p:nvSpPr>
        <p:spPr/>
        <p:txBody>
          <a:bodyPr/>
          <a:lstStyle/>
          <a:p>
            <a:fld id="{6DDF61C1-2457-E848-BB6B-E1DA9A549776}" type="slidenum">
              <a:rPr lang="en-US" smtClean="0"/>
              <a:pPr/>
              <a:t>‹#›</a:t>
            </a:fld>
            <a:endParaRPr lang="en-US" dirty="0"/>
          </a:p>
        </p:txBody>
      </p:sp>
      <p:sp>
        <p:nvSpPr>
          <p:cNvPr id="14" name="Footer Placeholder 11"/>
          <p:cNvSpPr>
            <a:spLocks noGrp="1"/>
          </p:cNvSpPr>
          <p:nvPr>
            <p:ph type="ftr" sz="quarter" idx="3"/>
          </p:nvPr>
        </p:nvSpPr>
        <p:spPr>
          <a:xfrm>
            <a:off x="6748584" y="338992"/>
            <a:ext cx="2133600"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p>
        </p:txBody>
      </p:sp>
      <p:sp>
        <p:nvSpPr>
          <p:cNvPr id="8" name="Rectangle 7"/>
          <p:cNvSpPr/>
          <p:nvPr userDrawn="1"/>
        </p:nvSpPr>
        <p:spPr>
          <a:xfrm>
            <a:off x="0" y="338992"/>
            <a:ext cx="126000" cy="5934808"/>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ru-RU" dirty="0" smtClean="0"/>
              <a:t>Заголовок слайда</a:t>
            </a:r>
            <a:endParaRPr lang="en-US" dirty="0"/>
          </a:p>
        </p:txBody>
      </p:sp>
      <p:sp>
        <p:nvSpPr>
          <p:cNvPr id="3" name="Content Placeholder 2"/>
          <p:cNvSpPr>
            <a:spLocks noGrp="1"/>
          </p:cNvSpPr>
          <p:nvPr>
            <p:ph sz="half" idx="1"/>
          </p:nvPr>
        </p:nvSpPr>
        <p:spPr>
          <a:xfrm>
            <a:off x="594067" y="1282715"/>
            <a:ext cx="4038600" cy="4948752"/>
          </a:xfrm>
        </p:spPr>
        <p:txBody>
          <a:bodyPr>
            <a:normAutofit/>
          </a:bodyPr>
          <a:lstStyle>
            <a:lvl1pPr>
              <a:defRPr sz="1200"/>
            </a:lvl1pPr>
            <a:lvl2pPr>
              <a:buClr>
                <a:srgbClr val="266234"/>
              </a:buClr>
              <a:buSzPct val="120000"/>
              <a:buFont typeface="Arial"/>
              <a:buChar cha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4" name="Content Placeholder 3"/>
          <p:cNvSpPr>
            <a:spLocks noGrp="1"/>
          </p:cNvSpPr>
          <p:nvPr>
            <p:ph sz="half" idx="2"/>
          </p:nvPr>
        </p:nvSpPr>
        <p:spPr>
          <a:xfrm>
            <a:off x="4843584" y="1282715"/>
            <a:ext cx="4038600" cy="4948752"/>
          </a:xfrm>
        </p:spPr>
        <p:txBody>
          <a:bodyPr>
            <a:normAutofit/>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5" name="Date Placeholder 4"/>
          <p:cNvSpPr>
            <a:spLocks noGrp="1"/>
          </p:cNvSpPr>
          <p:nvPr>
            <p:ph type="dt" sz="half" idx="10"/>
          </p:nvPr>
        </p:nvSpPr>
        <p:spPr/>
        <p:txBody>
          <a:bodyPr/>
          <a:lstStyle/>
          <a:p>
            <a:endParaRPr lang="en-US" dirty="0"/>
          </a:p>
        </p:txBody>
      </p:sp>
      <p:sp>
        <p:nvSpPr>
          <p:cNvPr id="7" name="Slide Number Placeholder 6"/>
          <p:cNvSpPr>
            <a:spLocks noGrp="1"/>
          </p:cNvSpPr>
          <p:nvPr>
            <p:ph type="sldNum" sz="quarter" idx="12"/>
          </p:nvPr>
        </p:nvSpPr>
        <p:spPr/>
        <p:txBody>
          <a:bodyPr/>
          <a:lstStyle/>
          <a:p>
            <a:fld id="{6DDF61C1-2457-E848-BB6B-E1DA9A549776}" type="slidenum">
              <a:rPr lang="en-US" smtClean="0"/>
              <a:pPr/>
              <a:t>‹#›</a:t>
            </a:fld>
            <a:endParaRPr lang="en-US" dirty="0"/>
          </a:p>
        </p:txBody>
      </p:sp>
      <p:sp>
        <p:nvSpPr>
          <p:cNvPr id="10" name="Footer Placeholder 11"/>
          <p:cNvSpPr>
            <a:spLocks noGrp="1"/>
          </p:cNvSpPr>
          <p:nvPr>
            <p:ph type="ftr" sz="quarter" idx="3"/>
          </p:nvPr>
        </p:nvSpPr>
        <p:spPr>
          <a:xfrm>
            <a:off x="6748584" y="338992"/>
            <a:ext cx="2133600"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p>
        </p:txBody>
      </p:sp>
      <p:sp>
        <p:nvSpPr>
          <p:cNvPr id="8" name="Rectangle 7"/>
          <p:cNvSpPr/>
          <p:nvPr userDrawn="1"/>
        </p:nvSpPr>
        <p:spPr>
          <a:xfrm>
            <a:off x="0" y="338992"/>
            <a:ext cx="126000" cy="5934808"/>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ru-RU" dirty="0" smtClean="0"/>
              <a:t>Заголовок слайда</a:t>
            </a:r>
            <a:endParaRPr lang="en-US" dirty="0"/>
          </a:p>
        </p:txBody>
      </p:sp>
      <p:sp>
        <p:nvSpPr>
          <p:cNvPr id="3" name="Text Placeholder 2"/>
          <p:cNvSpPr>
            <a:spLocks noGrp="1"/>
          </p:cNvSpPr>
          <p:nvPr>
            <p:ph type="body" idx="1"/>
          </p:nvPr>
        </p:nvSpPr>
        <p:spPr>
          <a:xfrm>
            <a:off x="594067" y="1240602"/>
            <a:ext cx="3944066" cy="639762"/>
          </a:xfrm>
          <a:solidFill>
            <a:srgbClr val="008000"/>
          </a:solidFill>
        </p:spPr>
        <p:txBody>
          <a:bodyPr lIns="144000" anchor="ctr">
            <a:normAutofit/>
          </a:bodyPr>
          <a:lstStyle>
            <a:lvl1pPr marL="0" indent="0">
              <a:buNone/>
              <a:defRPr sz="1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Click to edit Master text styles</a:t>
            </a:r>
          </a:p>
        </p:txBody>
      </p:sp>
      <p:sp>
        <p:nvSpPr>
          <p:cNvPr id="4" name="Content Placeholder 3"/>
          <p:cNvSpPr>
            <a:spLocks noGrp="1"/>
          </p:cNvSpPr>
          <p:nvPr>
            <p:ph sz="half" idx="2"/>
          </p:nvPr>
        </p:nvSpPr>
        <p:spPr>
          <a:xfrm>
            <a:off x="594067" y="1880365"/>
            <a:ext cx="3944066" cy="4359568"/>
          </a:xfrm>
          <a:solidFill>
            <a:schemeClr val="accent3">
              <a:lumMod val="40000"/>
              <a:lumOff val="60000"/>
            </a:schemeClr>
          </a:solidFill>
          <a:ln>
            <a:noFill/>
          </a:ln>
        </p:spPr>
        <p:txBody>
          <a:bodyPr lIns="144000" tIns="216000">
            <a:normAutofit/>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
        <p:nvSpPr>
          <p:cNvPr id="5" name="Text Placeholder 4"/>
          <p:cNvSpPr>
            <a:spLocks noGrp="1"/>
          </p:cNvSpPr>
          <p:nvPr>
            <p:ph type="body" sz="quarter" idx="3"/>
          </p:nvPr>
        </p:nvSpPr>
        <p:spPr>
          <a:xfrm>
            <a:off x="4762502" y="1240602"/>
            <a:ext cx="4119682" cy="639762"/>
          </a:xfrm>
          <a:solidFill>
            <a:srgbClr val="008000"/>
          </a:solidFill>
        </p:spPr>
        <p:txBody>
          <a:bodyPr lIns="144000" anchor="ctr">
            <a:normAutofit/>
          </a:bodyPr>
          <a:lstStyle>
            <a:lvl1pPr marL="0" indent="0">
              <a:buNone/>
              <a:defRPr sz="12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dirty="0" smtClean="0"/>
              <a:t>Click to edit Master text styles</a:t>
            </a:r>
          </a:p>
        </p:txBody>
      </p:sp>
      <p:sp>
        <p:nvSpPr>
          <p:cNvPr id="6" name="Content Placeholder 5"/>
          <p:cNvSpPr>
            <a:spLocks noGrp="1"/>
          </p:cNvSpPr>
          <p:nvPr>
            <p:ph sz="quarter" idx="4"/>
          </p:nvPr>
        </p:nvSpPr>
        <p:spPr>
          <a:xfrm>
            <a:off x="4762502" y="1880365"/>
            <a:ext cx="4119682" cy="4359568"/>
          </a:xfrm>
          <a:solidFill>
            <a:schemeClr val="accent3">
              <a:lumMod val="40000"/>
              <a:lumOff val="60000"/>
            </a:schemeClr>
          </a:solidFill>
          <a:ln>
            <a:noFill/>
          </a:ln>
        </p:spPr>
        <p:txBody>
          <a:bodyPr lIns="144000" tIns="180000" rIns="216000" bIns="93600">
            <a:normAutofit/>
          </a:bodyPr>
          <a:lstStyle>
            <a:lvl1pPr>
              <a:defRPr sz="1200"/>
            </a:lvl1pPr>
            <a:lvl2pPr>
              <a:defRPr sz="1200"/>
            </a:lvl2pPr>
            <a:lvl3pPr>
              <a:defRPr sz="1200"/>
            </a:lvl3pPr>
            <a:lvl4pPr>
              <a:defRPr sz="1200"/>
            </a:lvl4pPr>
            <a:lvl5pPr>
              <a:defRPr sz="1200"/>
            </a:lvl5pPr>
            <a:lvl6pPr>
              <a:defRPr sz="1600"/>
            </a:lvl6pPr>
            <a:lvl7pPr>
              <a:defRPr sz="1600"/>
            </a:lvl7pPr>
            <a:lvl8pPr>
              <a:defRPr sz="1600"/>
            </a:lvl8pPr>
            <a:lvl9pPr>
              <a:defRPr sz="16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
        <p:nvSpPr>
          <p:cNvPr id="7" name="Date Placeholder 6"/>
          <p:cNvSpPr>
            <a:spLocks noGrp="1"/>
          </p:cNvSpPr>
          <p:nvPr>
            <p:ph type="dt" sz="half" idx="10"/>
          </p:nvPr>
        </p:nvSpPr>
        <p:spPr/>
        <p:txBody>
          <a:bodyPr/>
          <a:lstStyle/>
          <a:p>
            <a:endParaRPr lang="en-US" dirty="0"/>
          </a:p>
        </p:txBody>
      </p:sp>
      <p:sp>
        <p:nvSpPr>
          <p:cNvPr id="9" name="Slide Number Placeholder 8"/>
          <p:cNvSpPr>
            <a:spLocks noGrp="1"/>
          </p:cNvSpPr>
          <p:nvPr>
            <p:ph type="sldNum" sz="quarter" idx="12"/>
          </p:nvPr>
        </p:nvSpPr>
        <p:spPr/>
        <p:txBody>
          <a:bodyPr/>
          <a:lstStyle/>
          <a:p>
            <a:fld id="{6DDF61C1-2457-E848-BB6B-E1DA9A549776}" type="slidenum">
              <a:rPr lang="en-US" smtClean="0"/>
              <a:pPr/>
              <a:t>‹#›</a:t>
            </a:fld>
            <a:endParaRPr lang="en-US" dirty="0"/>
          </a:p>
        </p:txBody>
      </p:sp>
      <p:sp>
        <p:nvSpPr>
          <p:cNvPr id="12" name="Footer Placeholder 11"/>
          <p:cNvSpPr>
            <a:spLocks noGrp="1"/>
          </p:cNvSpPr>
          <p:nvPr>
            <p:ph type="ftr" sz="quarter" idx="13"/>
          </p:nvPr>
        </p:nvSpPr>
        <p:spPr>
          <a:xfrm>
            <a:off x="6748584" y="338992"/>
            <a:ext cx="2133600"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p>
        </p:txBody>
      </p:sp>
      <p:sp>
        <p:nvSpPr>
          <p:cNvPr id="10" name="Rectangle 9"/>
          <p:cNvSpPr/>
          <p:nvPr userDrawn="1"/>
        </p:nvSpPr>
        <p:spPr>
          <a:xfrm>
            <a:off x="0" y="338992"/>
            <a:ext cx="126000" cy="5934808"/>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pic>
        <p:nvPicPr>
          <p:cNvPr id="6" name="Picture 5" descr="Covers Stripes 01.jpg"/>
          <p:cNvPicPr>
            <a:picLocks noChangeAspect="1"/>
          </p:cNvPicPr>
          <p:nvPr/>
        </p:nvPicPr>
        <p:blipFill>
          <a:blip r:embed="rId2"/>
          <a:stretch>
            <a:fillRect/>
          </a:stretch>
        </p:blipFill>
        <p:spPr>
          <a:xfrm>
            <a:off x="-84672" y="-1495"/>
            <a:ext cx="9326880" cy="6998208"/>
          </a:xfrm>
          <a:prstGeom prst="rect">
            <a:avLst/>
          </a:prstGeom>
          <a:solidFill>
            <a:srgbClr val="9ACD3F"/>
          </a:solidFill>
        </p:spPr>
      </p:pic>
      <p:sp>
        <p:nvSpPr>
          <p:cNvPr id="2" name="Title 1"/>
          <p:cNvSpPr>
            <a:spLocks noGrp="1"/>
          </p:cNvSpPr>
          <p:nvPr>
            <p:ph type="title" hasCustomPrompt="1"/>
          </p:nvPr>
        </p:nvSpPr>
        <p:spPr>
          <a:xfrm>
            <a:off x="594066" y="1540933"/>
            <a:ext cx="5374933" cy="1286934"/>
          </a:xfrm>
        </p:spPr>
        <p:txBody>
          <a:bodyPr anchor="ctr">
            <a:normAutofit/>
          </a:bodyPr>
          <a:lstStyle>
            <a:lvl1pPr>
              <a:defRPr sz="2400" baseline="0"/>
            </a:lvl1pPr>
          </a:lstStyle>
          <a:p>
            <a:r>
              <a:rPr lang="ru-RU" dirty="0" smtClean="0"/>
              <a:t>Закрывающий слайд презентации</a:t>
            </a:r>
            <a:endParaRPr lang="en-US" dirty="0"/>
          </a:p>
        </p:txBody>
      </p:sp>
      <p:sp>
        <p:nvSpPr>
          <p:cNvPr id="8" name="Text Placeholder 7"/>
          <p:cNvSpPr>
            <a:spLocks noGrp="1"/>
          </p:cNvSpPr>
          <p:nvPr>
            <p:ph type="body" sz="quarter" idx="13" hasCustomPrompt="1"/>
          </p:nvPr>
        </p:nvSpPr>
        <p:spPr>
          <a:xfrm>
            <a:off x="594068" y="3462867"/>
            <a:ext cx="2818050" cy="2277534"/>
          </a:xfrm>
        </p:spPr>
        <p:txBody>
          <a:bodyPr anchor="b">
            <a:normAutofit/>
          </a:bodyPr>
          <a:lstStyle>
            <a:lvl1pPr marL="3175" indent="-3175">
              <a:buNone/>
              <a:defRPr sz="1000" baseline="0"/>
            </a:lvl1pPr>
          </a:lstStyle>
          <a:p>
            <a:pPr lvl="0"/>
            <a:r>
              <a:rPr lang="ru-RU" dirty="0" smtClean="0"/>
              <a:t>Текст закрывающего слайда, реквизиты, контактная информация.</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pic>
        <p:nvPicPr>
          <p:cNvPr id="16" name="Picture 15" descr="Covers Fields.jpg"/>
          <p:cNvPicPr>
            <a:picLocks noChangeAspect="1"/>
          </p:cNvPicPr>
          <p:nvPr userDrawn="1"/>
        </p:nvPicPr>
        <p:blipFill>
          <a:blip r:embed="rId2"/>
          <a:stretch>
            <a:fillRect/>
          </a:stretch>
        </p:blipFill>
        <p:spPr>
          <a:xfrm>
            <a:off x="0" y="0"/>
            <a:ext cx="9233611" cy="4321088"/>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592670" y="534397"/>
            <a:ext cx="3788829" cy="633943"/>
          </a:xfrm>
        </p:spPr>
        <p:txBody>
          <a:bodyPr anchor="ctr"/>
          <a:lstStyle>
            <a:lvl1pPr>
              <a:buNone/>
              <a:defRPr baseline="0">
                <a:solidFill>
                  <a:schemeClr val="bg1"/>
                </a:solidFill>
              </a:defRPr>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586321" y="4480105"/>
            <a:ext cx="7649629" cy="843148"/>
          </a:xfrm>
        </p:spPr>
        <p:txBody>
          <a:bodyPr anchor="b">
            <a:normAutofit/>
          </a:bodyPr>
          <a:lstStyle>
            <a:lvl1pPr algn="l">
              <a:defRPr sz="2400" b="1">
                <a:solidFill>
                  <a:schemeClr val="tx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586321" y="5449760"/>
            <a:ext cx="7649629" cy="481140"/>
          </a:xfrm>
        </p:spPr>
        <p:txBody>
          <a:bodyPr anchor="t">
            <a:normAutofit/>
          </a:bodyPr>
          <a:lstStyle>
            <a:lvl1pPr marL="0" indent="0" algn="l">
              <a:buNone/>
              <a:defRPr sz="160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371602"/>
            <a:ext cx="7848600" cy="1927225"/>
          </a:xfrm>
        </p:spPr>
        <p:txBody>
          <a:bodyPr anchor="b">
            <a:noAutofit/>
          </a:bodyPr>
          <a:lstStyle>
            <a:lvl1pPr>
              <a:defRPr sz="5400" cap="all" baseline="0"/>
            </a:lvl1pPr>
          </a:lstStyle>
          <a:p>
            <a:r>
              <a:rPr lang="ru-RU" smtClean="0"/>
              <a:t>Образец заголовка</a:t>
            </a:r>
            <a:endParaRPr lang="en-US" dirty="0"/>
          </a:p>
        </p:txBody>
      </p:sp>
      <p:sp>
        <p:nvSpPr>
          <p:cNvPr id="3" name="Subtitle 2"/>
          <p:cNvSpPr>
            <a:spLocks noGrp="1"/>
          </p:cNvSpPr>
          <p:nvPr>
            <p:ph type="subTitle" idx="1"/>
          </p:nvPr>
        </p:nvSpPr>
        <p:spPr>
          <a:xfrm>
            <a:off x="685800" y="3505200"/>
            <a:ext cx="6400800" cy="1752600"/>
          </a:xfrm>
        </p:spPr>
        <p:txBody>
          <a:bodyPr/>
          <a:lstStyle>
            <a:lvl1pPr marL="0" indent="0" algn="l">
              <a:buNone/>
              <a:defRPr>
                <a:solidFill>
                  <a:schemeClr val="tx1">
                    <a:lumMod val="75000"/>
                    <a:lumOff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endParaRPr lang="en-US" dirty="0"/>
          </a:p>
        </p:txBody>
      </p:sp>
      <p:sp>
        <p:nvSpPr>
          <p:cNvPr id="5" name="Footer Placeholder 4"/>
          <p:cNvSpPr>
            <a:spLocks noGrp="1"/>
          </p:cNvSpPr>
          <p:nvPr>
            <p:ph type="ftr" sz="quarter" idx="11"/>
          </p:nvPr>
        </p:nvSpPr>
        <p:spPr/>
        <p:txBody>
          <a:bodyPr/>
          <a:lstStyle/>
          <a:p>
            <a:pPr algn="r"/>
            <a:endParaRPr lang="en-US" dirty="0"/>
          </a:p>
        </p:txBody>
      </p:sp>
      <p:sp>
        <p:nvSpPr>
          <p:cNvPr id="6" name="Slide Number Placeholder 5"/>
          <p:cNvSpPr>
            <a:spLocks noGrp="1"/>
          </p:cNvSpPr>
          <p:nvPr>
            <p:ph type="sldNum" sz="quarter" idx="12"/>
          </p:nvPr>
        </p:nvSpPr>
        <p:spPr/>
        <p:txBody>
          <a:bodyPr/>
          <a:lstStyle/>
          <a:p>
            <a:fld id="{0CFEC368-1D7A-4F81-ABF6-AE0E36BAF64C}" type="slidenum">
              <a:rPr lang="en-US" smtClean="0"/>
              <a:pPr/>
              <a:t>‹#›</a:t>
            </a:fld>
            <a:endParaRPr lang="en-US" dirty="0"/>
          </a:p>
        </p:txBody>
      </p:sp>
      <p:cxnSp>
        <p:nvCxnSpPr>
          <p:cNvPr id="8" name="Straight Connector 7"/>
          <p:cNvCxnSpPr/>
          <p:nvPr/>
        </p:nvCxnSpPr>
        <p:spPr>
          <a:xfrm>
            <a:off x="685800" y="3398520"/>
            <a:ext cx="7848600" cy="1588"/>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940404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Пользовательский макет">
    <p:spTree>
      <p:nvGrpSpPr>
        <p:cNvPr id="1" name=""/>
        <p:cNvGrpSpPr/>
        <p:nvPr/>
      </p:nvGrpSpPr>
      <p:grpSpPr>
        <a:xfrm>
          <a:off x="0" y="0"/>
          <a:ext cx="0" cy="0"/>
          <a:chOff x="0" y="0"/>
          <a:chExt cx="0" cy="0"/>
        </a:xfrm>
      </p:grpSpPr>
      <p:sp>
        <p:nvSpPr>
          <p:cNvPr id="7" name="Slide Number"/>
          <p:cNvSpPr txBox="1">
            <a:spLocks/>
          </p:cNvSpPr>
          <p:nvPr userDrawn="1"/>
        </p:nvSpPr>
        <p:spPr>
          <a:xfrm>
            <a:off x="8781710" y="6515252"/>
            <a:ext cx="213009" cy="155496"/>
          </a:xfrm>
          <a:prstGeom prst="rect">
            <a:avLst/>
          </a:prstGeom>
        </p:spPr>
        <p:txBody>
          <a:bodyPr vert="horz" wrap="none" lIns="0" tIns="0" rIns="0" bIns="0" rtlCol="0" anchor="ctr">
            <a:noAutofit/>
          </a:bodyPr>
          <a:lstStyle>
            <a:defPPr>
              <a:defRPr lang="en-US"/>
            </a:defPPr>
            <a:lvl1pPr>
              <a:defRPr sz="1000" baseline="0">
                <a:latin typeface="+mn-lt"/>
              </a:defRPr>
            </a:lvl1pPr>
          </a:lstStyle>
          <a:p>
            <a:pPr algn="ctr" defTabSz="913562" fontAlgn="base">
              <a:spcBef>
                <a:spcPct val="0"/>
              </a:spcBef>
              <a:spcAft>
                <a:spcPct val="0"/>
              </a:spcAft>
              <a:defRPr/>
            </a:pPr>
            <a:fld id="{42C328C1-A84F-4A39-A664-DBA00541A8C6}" type="slidenum">
              <a:rPr lang="en-US" sz="913" smtClean="0">
                <a:solidFill>
                  <a:srgbClr val="FFFFFF">
                    <a:lumMod val="50000"/>
                  </a:srgbClr>
                </a:solidFill>
                <a:cs typeface="Arial"/>
              </a:rPr>
              <a:pPr algn="ctr" defTabSz="913562" fontAlgn="base">
                <a:spcBef>
                  <a:spcPct val="0"/>
                </a:spcBef>
                <a:spcAft>
                  <a:spcPct val="0"/>
                </a:spcAft>
                <a:defRPr/>
              </a:pPr>
              <a:t>‹#›</a:t>
            </a:fld>
            <a:endParaRPr lang="en-US" sz="913" dirty="0">
              <a:solidFill>
                <a:srgbClr val="FFFFFF">
                  <a:lumMod val="50000"/>
                </a:srgbClr>
              </a:solidFill>
              <a:cs typeface="Arial"/>
            </a:endParaRPr>
          </a:p>
        </p:txBody>
      </p:sp>
    </p:spTree>
    <p:extLst>
      <p:ext uri="{BB962C8B-B14F-4D97-AF65-F5344CB8AC3E}">
        <p14:creationId xmlns:p14="http://schemas.microsoft.com/office/powerpoint/2010/main" val="29122667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pic>
        <p:nvPicPr>
          <p:cNvPr id="16" name="Picture 15" descr="Covers Fields.jpg"/>
          <p:cNvPicPr>
            <a:picLocks noChangeAspect="1"/>
          </p:cNvPicPr>
          <p:nvPr/>
        </p:nvPicPr>
        <p:blipFill>
          <a:blip r:embed="rId2" cstate="print"/>
          <a:stretch>
            <a:fillRect/>
          </a:stretch>
        </p:blipFill>
        <p:spPr>
          <a:xfrm>
            <a:off x="0" y="2"/>
            <a:ext cx="9144000" cy="4279153"/>
          </a:xfrm>
          <a:prstGeom prst="rect">
            <a:avLst/>
          </a:prstGeom>
        </p:spPr>
      </p:pic>
      <p:sp>
        <p:nvSpPr>
          <p:cNvPr id="10" name="Title 1"/>
          <p:cNvSpPr>
            <a:spLocks noGrp="1"/>
          </p:cNvSpPr>
          <p:nvPr>
            <p:ph type="ctrTitle" hasCustomPrompt="1"/>
          </p:nvPr>
        </p:nvSpPr>
        <p:spPr>
          <a:xfrm>
            <a:off x="586321" y="4480105"/>
            <a:ext cx="7649629" cy="843148"/>
          </a:xfrm>
        </p:spPr>
        <p:txBody>
          <a:bodyPr anchor="b">
            <a:normAutofit/>
          </a:bodyPr>
          <a:lstStyle>
            <a:lvl1pPr algn="l">
              <a:defRPr sz="2400" b="1">
                <a:solidFill>
                  <a:schemeClr val="tx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586321" y="5449760"/>
            <a:ext cx="7649629" cy="481140"/>
          </a:xfrm>
        </p:spPr>
        <p:txBody>
          <a:bodyPr anchor="t">
            <a:normAutofit/>
          </a:bodyPr>
          <a:lstStyle>
            <a:lvl1pPr marL="0" indent="0" algn="l">
              <a:buNone/>
              <a:defRPr sz="160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5" name="Rectangle 14"/>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12"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1646420441"/>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3_Section Header">
    <p:spTree>
      <p:nvGrpSpPr>
        <p:cNvPr id="1" name=""/>
        <p:cNvGrpSpPr/>
        <p:nvPr/>
      </p:nvGrpSpPr>
      <p:grpSpPr>
        <a:xfrm>
          <a:off x="0" y="0"/>
          <a:ext cx="0" cy="0"/>
          <a:chOff x="0" y="0"/>
          <a:chExt cx="0" cy="0"/>
        </a:xfrm>
      </p:grpSpPr>
      <p:pic>
        <p:nvPicPr>
          <p:cNvPr id="13" name="Picture 12" descr="Pattern.png"/>
          <p:cNvPicPr>
            <a:picLocks noChangeAspect="1"/>
          </p:cNvPicPr>
          <p:nvPr/>
        </p:nvPicPr>
        <p:blipFill>
          <a:blip r:embed="rId2" cstate="print"/>
          <a:stretch>
            <a:fillRect/>
          </a:stretch>
        </p:blipFill>
        <p:spPr>
          <a:xfrm>
            <a:off x="0" y="2336800"/>
            <a:ext cx="9144000" cy="2171700"/>
          </a:xfrm>
          <a:prstGeom prst="rect">
            <a:avLst/>
          </a:prstGeom>
        </p:spPr>
      </p:pic>
      <p:sp>
        <p:nvSpPr>
          <p:cNvPr id="2" name="Title 1"/>
          <p:cNvSpPr>
            <a:spLocks noGrp="1"/>
          </p:cNvSpPr>
          <p:nvPr>
            <p:ph type="title" hasCustomPrompt="1"/>
          </p:nvPr>
        </p:nvSpPr>
        <p:spPr>
          <a:xfrm>
            <a:off x="440270" y="2540000"/>
            <a:ext cx="3788829" cy="952033"/>
          </a:xfrm>
        </p:spPr>
        <p:txBody>
          <a:bodyPr bIns="187200" anchor="b">
            <a:normAutofit/>
          </a:bodyPr>
          <a:lstStyle>
            <a:lvl1pPr algn="l">
              <a:defRPr sz="2400" b="1" cap="none">
                <a:solidFill>
                  <a:schemeClr val="bg1"/>
                </a:solidFill>
              </a:defRPr>
            </a:lvl1pPr>
          </a:lstStyle>
          <a:p>
            <a:r>
              <a:rPr lang="ru-RU" dirty="0" smtClean="0"/>
              <a:t>Заголовок презентации</a:t>
            </a:r>
            <a:endParaRPr lang="en-US" dirty="0"/>
          </a:p>
        </p:txBody>
      </p:sp>
      <p:sp>
        <p:nvSpPr>
          <p:cNvPr id="7" name="Rectangle 6"/>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
        <p:nvSpPr>
          <p:cNvPr id="15" name="Subtitle 2"/>
          <p:cNvSpPr>
            <a:spLocks noGrp="1"/>
          </p:cNvSpPr>
          <p:nvPr>
            <p:ph type="subTitle" idx="1" hasCustomPrompt="1"/>
          </p:nvPr>
        </p:nvSpPr>
        <p:spPr>
          <a:xfrm>
            <a:off x="440272" y="3649054"/>
            <a:ext cx="3788828" cy="859446"/>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pic>
        <p:nvPicPr>
          <p:cNvPr id="8"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32605644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4_Section Header">
    <p:spTree>
      <p:nvGrpSpPr>
        <p:cNvPr id="1" name=""/>
        <p:cNvGrpSpPr/>
        <p:nvPr/>
      </p:nvGrpSpPr>
      <p:grpSpPr>
        <a:xfrm>
          <a:off x="0" y="0"/>
          <a:ext cx="0" cy="0"/>
          <a:chOff x="0" y="0"/>
          <a:chExt cx="0" cy="0"/>
        </a:xfrm>
      </p:grpSpPr>
      <p:pic>
        <p:nvPicPr>
          <p:cNvPr id="13" name="Picture 12" descr="Pattern.png"/>
          <p:cNvPicPr>
            <a:picLocks noChangeAspect="1"/>
          </p:cNvPicPr>
          <p:nvPr/>
        </p:nvPicPr>
        <p:blipFill>
          <a:blip r:embed="rId2" cstate="print"/>
          <a:stretch>
            <a:fillRect/>
          </a:stretch>
        </p:blipFill>
        <p:spPr>
          <a:xfrm>
            <a:off x="0" y="2336800"/>
            <a:ext cx="9144000" cy="4521200"/>
          </a:xfrm>
          <a:prstGeom prst="rect">
            <a:avLst/>
          </a:prstGeom>
        </p:spPr>
      </p:pic>
      <p:sp>
        <p:nvSpPr>
          <p:cNvPr id="2" name="Title 1"/>
          <p:cNvSpPr>
            <a:spLocks noGrp="1"/>
          </p:cNvSpPr>
          <p:nvPr>
            <p:ph type="title" hasCustomPrompt="1"/>
          </p:nvPr>
        </p:nvSpPr>
        <p:spPr>
          <a:xfrm>
            <a:off x="440270" y="2540000"/>
            <a:ext cx="3788829" cy="952033"/>
          </a:xfrm>
        </p:spPr>
        <p:txBody>
          <a:bodyPr bIns="187200" anchor="b">
            <a:normAutofit/>
          </a:bodyPr>
          <a:lstStyle>
            <a:lvl1pPr algn="l">
              <a:defRPr sz="2400" b="1" cap="none">
                <a:solidFill>
                  <a:schemeClr val="bg1"/>
                </a:solidFill>
              </a:defRPr>
            </a:lvl1pPr>
          </a:lstStyle>
          <a:p>
            <a:r>
              <a:rPr lang="ru-RU" dirty="0" smtClean="0"/>
              <a:t>Заголовок презентации</a:t>
            </a:r>
            <a:endParaRPr lang="en-US" dirty="0"/>
          </a:p>
        </p:txBody>
      </p:sp>
      <p:sp>
        <p:nvSpPr>
          <p:cNvPr id="7" name="Rectangle 6"/>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
        <p:nvSpPr>
          <p:cNvPr id="15" name="Subtitle 2"/>
          <p:cNvSpPr>
            <a:spLocks noGrp="1"/>
          </p:cNvSpPr>
          <p:nvPr>
            <p:ph type="subTitle" idx="1" hasCustomPrompt="1"/>
          </p:nvPr>
        </p:nvSpPr>
        <p:spPr>
          <a:xfrm>
            <a:off x="440272" y="3649054"/>
            <a:ext cx="3788828" cy="859446"/>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pic>
        <p:nvPicPr>
          <p:cNvPr id="8"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14528672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pic>
        <p:nvPicPr>
          <p:cNvPr id="5" name="Picture 4" descr="Covers Grass 01.jpg"/>
          <p:cNvPicPr>
            <a:picLocks noChangeAspect="1"/>
          </p:cNvPicPr>
          <p:nvPr/>
        </p:nvPicPr>
        <p:blipFill>
          <a:blip r:embed="rId2" cstate="print"/>
          <a:stretch>
            <a:fillRect/>
          </a:stretch>
        </p:blipFill>
        <p:spPr>
          <a:xfrm>
            <a:off x="2" y="0"/>
            <a:ext cx="9164007" cy="6876000"/>
          </a:xfrm>
          <a:prstGeom prst="rect">
            <a:avLst/>
          </a:prstGeom>
        </p:spPr>
      </p:pic>
      <p:sp>
        <p:nvSpPr>
          <p:cNvPr id="6" name="Rectangle 5"/>
          <p:cNvSpPr/>
          <p:nvPr/>
        </p:nvSpPr>
        <p:spPr>
          <a:xfrm>
            <a:off x="0" y="1723054"/>
            <a:ext cx="126000" cy="5151600"/>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
        <p:nvSpPr>
          <p:cNvPr id="10" name="Title 1"/>
          <p:cNvSpPr>
            <a:spLocks noGrp="1"/>
          </p:cNvSpPr>
          <p:nvPr>
            <p:ph type="ctrTitle" hasCustomPrompt="1"/>
          </p:nvPr>
        </p:nvSpPr>
        <p:spPr>
          <a:xfrm>
            <a:off x="440271" y="2332386"/>
            <a:ext cx="7471829" cy="843148"/>
          </a:xfrm>
        </p:spPr>
        <p:txBody>
          <a:bodyPr anchor="b">
            <a:normAutofit/>
          </a:bodyPr>
          <a:lstStyle>
            <a:lvl1pPr algn="l">
              <a:defRPr sz="2400" b="1">
                <a:solidFill>
                  <a:schemeClr val="bg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440271" y="3492033"/>
            <a:ext cx="7471829" cy="1294448"/>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8" name="Rectangle 6"/>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
        <p:nvSpPr>
          <p:cNvPr id="14" name="Rectangle 6"/>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9"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1582016063"/>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12" name="Picture 11" descr="Covers Stripes 01.jpg"/>
          <p:cNvPicPr>
            <a:picLocks noChangeAspect="1"/>
          </p:cNvPicPr>
          <p:nvPr/>
        </p:nvPicPr>
        <p:blipFill>
          <a:blip r:embed="rId2" cstate="print"/>
          <a:stretch>
            <a:fillRect/>
          </a:stretch>
        </p:blipFill>
        <p:spPr>
          <a:xfrm>
            <a:off x="0" y="0"/>
            <a:ext cx="9164008" cy="7173416"/>
          </a:xfrm>
          <a:prstGeom prst="rect">
            <a:avLst/>
          </a:prstGeom>
        </p:spPr>
      </p:pic>
      <p:sp>
        <p:nvSpPr>
          <p:cNvPr id="2" name="Title 1"/>
          <p:cNvSpPr>
            <a:spLocks noGrp="1"/>
          </p:cNvSpPr>
          <p:nvPr>
            <p:ph type="title" hasCustomPrompt="1"/>
          </p:nvPr>
        </p:nvSpPr>
        <p:spPr>
          <a:xfrm>
            <a:off x="440270" y="1967281"/>
            <a:ext cx="7772400" cy="1099609"/>
          </a:xfrm>
        </p:spPr>
        <p:txBody>
          <a:bodyPr anchor="b">
            <a:normAutofit/>
          </a:bodyPr>
          <a:lstStyle>
            <a:lvl1pPr algn="l">
              <a:defRPr sz="2400" b="1" cap="none">
                <a:solidFill>
                  <a:schemeClr val="tx1"/>
                </a:solidFill>
              </a:defRPr>
            </a:lvl1pPr>
          </a:lstStyle>
          <a:p>
            <a:r>
              <a:rPr lang="ru-RU" dirty="0" smtClean="0"/>
              <a:t>Заголовок раздела презентации</a:t>
            </a:r>
            <a:endParaRPr lang="en-US" dirty="0"/>
          </a:p>
        </p:txBody>
      </p:sp>
      <p:sp>
        <p:nvSpPr>
          <p:cNvPr id="17" name="Rectangle 6"/>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6"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385959879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pic>
        <p:nvPicPr>
          <p:cNvPr id="8" name="Picture 7" descr="Covers Stripes 01.jpg"/>
          <p:cNvPicPr>
            <a:picLocks noChangeAspect="1"/>
          </p:cNvPicPr>
          <p:nvPr/>
        </p:nvPicPr>
        <p:blipFill>
          <a:blip r:embed="rId2" cstate="print"/>
          <a:stretch>
            <a:fillRect/>
          </a:stretch>
        </p:blipFill>
        <p:spPr>
          <a:xfrm>
            <a:off x="-36512" y="0"/>
            <a:ext cx="9233611" cy="7029400"/>
          </a:xfrm>
          <a:prstGeom prst="rect">
            <a:avLst/>
          </a:prstGeom>
        </p:spPr>
      </p:pic>
      <p:sp>
        <p:nvSpPr>
          <p:cNvPr id="2" name="Title 1"/>
          <p:cNvSpPr>
            <a:spLocks noGrp="1"/>
          </p:cNvSpPr>
          <p:nvPr>
            <p:ph type="title" hasCustomPrompt="1"/>
          </p:nvPr>
        </p:nvSpPr>
        <p:spPr>
          <a:xfrm>
            <a:off x="594067" y="116632"/>
            <a:ext cx="4168434" cy="633943"/>
          </a:xfrm>
        </p:spPr>
        <p:txBody>
          <a:bodyPr anchor="ctr">
            <a:normAutofit/>
          </a:bodyPr>
          <a:lstStyle>
            <a:lvl1pPr>
              <a:defRPr sz="1600"/>
            </a:lvl1pPr>
          </a:lstStyle>
          <a:p>
            <a:r>
              <a:rPr lang="ru-RU" dirty="0" smtClean="0"/>
              <a:t>Заголовок слайда</a:t>
            </a:r>
            <a:endParaRPr lang="en-US" dirty="0"/>
          </a:p>
        </p:txBody>
      </p:sp>
      <p:sp>
        <p:nvSpPr>
          <p:cNvPr id="3" name="Content Placeholder 2"/>
          <p:cNvSpPr>
            <a:spLocks noGrp="1"/>
          </p:cNvSpPr>
          <p:nvPr>
            <p:ph idx="1"/>
          </p:nvPr>
        </p:nvSpPr>
        <p:spPr>
          <a:xfrm>
            <a:off x="594068" y="1562100"/>
            <a:ext cx="8296552" cy="4470400"/>
          </a:xfrm>
        </p:spPr>
        <p:txBody>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6" name="Slide Number Placeholder 5"/>
          <p:cNvSpPr>
            <a:spLocks noGrp="1"/>
          </p:cNvSpPr>
          <p:nvPr>
            <p:ph type="sldNum" sz="quarter" idx="12"/>
          </p:nvPr>
        </p:nvSpPr>
        <p:spPr>
          <a:xfrm>
            <a:off x="6804248" y="6592267"/>
            <a:ext cx="2133600" cy="265733"/>
          </a:xfrm>
        </p:spPr>
        <p:txBody>
          <a:bodyPr/>
          <a:lstStyle>
            <a:lvl1pPr>
              <a:defRPr sz="1000" b="1">
                <a:solidFill>
                  <a:schemeClr val="bg1"/>
                </a:solidFill>
              </a:defRPr>
            </a:lvl1pPr>
          </a:lstStyle>
          <a:p>
            <a:fld id="{BB5B8D61-EFC6-4DBD-87D9-F0AAD6E7E683}" type="slidenum">
              <a:rPr lang="ru-RU" smtClean="0">
                <a:solidFill>
                  <a:prstClr val="white"/>
                </a:solidFill>
              </a:rPr>
              <a:pPr/>
              <a:t>‹#›</a:t>
            </a:fld>
            <a:endParaRPr lang="ru-RU" dirty="0">
              <a:solidFill>
                <a:prstClr val="white"/>
              </a:solidFill>
            </a:endParaRPr>
          </a:p>
        </p:txBody>
      </p:sp>
      <p:sp>
        <p:nvSpPr>
          <p:cNvPr id="10" name="Rectangle 9"/>
          <p:cNvSpPr/>
          <p:nvPr/>
        </p:nvSpPr>
        <p:spPr>
          <a:xfrm>
            <a:off x="-36512" y="116633"/>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12" name="Picture 6" descr="Logo.png"/>
          <p:cNvPicPr>
            <a:picLocks noChangeAspect="1"/>
          </p:cNvPicPr>
          <p:nvPr/>
        </p:nvPicPr>
        <p:blipFill>
          <a:blip r:embed="rId3" cstate="print"/>
          <a:stretch>
            <a:fillRect/>
          </a:stretch>
        </p:blipFill>
        <p:spPr>
          <a:xfrm>
            <a:off x="5956513" y="116632"/>
            <a:ext cx="3200187" cy="633942"/>
          </a:xfrm>
          <a:prstGeom prst="rect">
            <a:avLst/>
          </a:prstGeom>
        </p:spPr>
      </p:pic>
    </p:spTree>
    <p:extLst>
      <p:ext uri="{BB962C8B-B14F-4D97-AF65-F5344CB8AC3E}">
        <p14:creationId xmlns:p14="http://schemas.microsoft.com/office/powerpoint/2010/main" val="134254278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Two Content">
    <p:spTree>
      <p:nvGrpSpPr>
        <p:cNvPr id="1" name=""/>
        <p:cNvGrpSpPr/>
        <p:nvPr/>
      </p:nvGrpSpPr>
      <p:grpSpPr>
        <a:xfrm>
          <a:off x="0" y="0"/>
          <a:ext cx="0" cy="0"/>
          <a:chOff x="0" y="0"/>
          <a:chExt cx="0" cy="0"/>
        </a:xfrm>
      </p:grpSpPr>
      <p:pic>
        <p:nvPicPr>
          <p:cNvPr id="9" name="Picture 8" descr="Covers Stripes 01.jpg"/>
          <p:cNvPicPr>
            <a:picLocks noChangeAspect="1"/>
          </p:cNvPicPr>
          <p:nvPr/>
        </p:nvPicPr>
        <p:blipFill>
          <a:blip r:embed="rId2" cstate="print"/>
          <a:stretch>
            <a:fillRect/>
          </a:stretch>
        </p:blipFill>
        <p:spPr>
          <a:xfrm>
            <a:off x="0" y="0"/>
            <a:ext cx="9233611" cy="6928225"/>
          </a:xfrm>
          <a:prstGeom prst="rect">
            <a:avLst/>
          </a:prstGeom>
        </p:spPr>
      </p:pic>
      <p:sp>
        <p:nvSpPr>
          <p:cNvPr id="3" name="Content Placeholder 2"/>
          <p:cNvSpPr>
            <a:spLocks noGrp="1"/>
          </p:cNvSpPr>
          <p:nvPr>
            <p:ph sz="half" idx="1"/>
          </p:nvPr>
        </p:nvSpPr>
        <p:spPr>
          <a:xfrm>
            <a:off x="594067" y="1549399"/>
            <a:ext cx="4038600" cy="4470401"/>
          </a:xfrm>
        </p:spPr>
        <p:txBody>
          <a:bodyPr>
            <a:normAutofit/>
          </a:bodyPr>
          <a:lstStyle>
            <a:lvl1pPr>
              <a:defRPr sz="1200"/>
            </a:lvl1pPr>
            <a:lvl2pPr>
              <a:buClr>
                <a:srgbClr val="266234"/>
              </a:buClr>
              <a:buSzPct val="120000"/>
              <a:buFont typeface="Arial"/>
              <a:buChar cha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dirty="0" smtClean="0"/>
              <a:t>Click to edit Master text styles</a:t>
            </a:r>
          </a:p>
          <a:p>
            <a:pPr lvl="1"/>
            <a:r>
              <a:rPr lang="ru-RU" dirty="0" smtClean="0"/>
              <a:t>Second level</a:t>
            </a:r>
          </a:p>
          <a:p>
            <a:pPr lvl="2"/>
            <a:r>
              <a:rPr lang="ru-RU" dirty="0" smtClean="0"/>
              <a:t>Third level</a:t>
            </a:r>
          </a:p>
          <a:p>
            <a:pPr lvl="3"/>
            <a:r>
              <a:rPr lang="ru-RU" dirty="0" smtClean="0"/>
              <a:t>Fourth level</a:t>
            </a:r>
          </a:p>
          <a:p>
            <a:pPr lvl="4"/>
            <a:r>
              <a:rPr lang="ru-RU" dirty="0" smtClean="0"/>
              <a:t>Fifth level</a:t>
            </a:r>
            <a:endParaRPr lang="en-US" dirty="0"/>
          </a:p>
        </p:txBody>
      </p:sp>
      <p:sp>
        <p:nvSpPr>
          <p:cNvPr id="4" name="Content Placeholder 3"/>
          <p:cNvSpPr>
            <a:spLocks noGrp="1"/>
          </p:cNvSpPr>
          <p:nvPr>
            <p:ph sz="half" idx="2"/>
          </p:nvPr>
        </p:nvSpPr>
        <p:spPr>
          <a:xfrm>
            <a:off x="4843584" y="1549399"/>
            <a:ext cx="4038600" cy="4470401"/>
          </a:xfrm>
        </p:spPr>
        <p:txBody>
          <a:bodyPr>
            <a:normAutofit/>
          </a:bodyPr>
          <a:lstStyle>
            <a:lvl1pPr>
              <a:defRPr sz="1200"/>
            </a:lvl1pPr>
            <a:lvl2pPr>
              <a:defRPr sz="1200"/>
            </a:lvl2pPr>
            <a:lvl3pPr>
              <a:defRPr sz="1200"/>
            </a:lvl3pPr>
            <a:lvl4pPr>
              <a:defRPr sz="1200"/>
            </a:lvl4pPr>
            <a:lvl5pPr>
              <a:defRPr sz="1200"/>
            </a:lvl5pPr>
            <a:lvl6pPr>
              <a:defRPr sz="1800"/>
            </a:lvl6pPr>
            <a:lvl7pPr>
              <a:defRPr sz="1800"/>
            </a:lvl7pPr>
            <a:lvl8pPr>
              <a:defRPr sz="1800"/>
            </a:lvl8pPr>
            <a:lvl9pPr>
              <a:defRPr sz="1800"/>
            </a:lvl9p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15" name="Slide Number Placeholder 5"/>
          <p:cNvSpPr>
            <a:spLocks noGrp="1"/>
          </p:cNvSpPr>
          <p:nvPr>
            <p:ph type="sldNum" sz="quarter" idx="12"/>
          </p:nvPr>
        </p:nvSpPr>
        <p:spPr>
          <a:xfrm>
            <a:off x="6761284" y="6527720"/>
            <a:ext cx="2133600" cy="365125"/>
          </a:xfrm>
        </p:spPr>
        <p:txBody>
          <a:bodyPr/>
          <a:lstStyle>
            <a:lvl1pPr>
              <a:defRPr sz="1000" b="1">
                <a:solidFill>
                  <a:schemeClr val="bg1"/>
                </a:solidFill>
              </a:defRPr>
            </a:lvl1pPr>
          </a:lstStyle>
          <a:p>
            <a:fld id="{BB5B8D61-EFC6-4DBD-87D9-F0AAD6E7E683}" type="slidenum">
              <a:rPr lang="ru-RU" smtClean="0">
                <a:solidFill>
                  <a:prstClr val="white"/>
                </a:solidFill>
              </a:rPr>
              <a:pPr/>
              <a:t>‹#›</a:t>
            </a:fld>
            <a:endParaRPr lang="ru-RU" dirty="0">
              <a:solidFill>
                <a:prstClr val="white"/>
              </a:solidFill>
            </a:endParaRPr>
          </a:p>
        </p:txBody>
      </p:sp>
      <p:sp>
        <p:nvSpPr>
          <p:cNvPr id="11" name="Title 1"/>
          <p:cNvSpPr>
            <a:spLocks noGrp="1"/>
          </p:cNvSpPr>
          <p:nvPr>
            <p:ph type="title" hasCustomPrompt="1"/>
          </p:nvPr>
        </p:nvSpPr>
        <p:spPr>
          <a:xfrm>
            <a:off x="594067" y="116632"/>
            <a:ext cx="4168434" cy="633943"/>
          </a:xfrm>
        </p:spPr>
        <p:txBody>
          <a:bodyPr anchor="ctr">
            <a:normAutofit/>
          </a:bodyPr>
          <a:lstStyle>
            <a:lvl1pPr>
              <a:defRPr sz="1600"/>
            </a:lvl1pPr>
          </a:lstStyle>
          <a:p>
            <a:r>
              <a:rPr lang="ru-RU" dirty="0" smtClean="0"/>
              <a:t>Заголовок слайда</a:t>
            </a:r>
            <a:endParaRPr lang="en-US" dirty="0"/>
          </a:p>
        </p:txBody>
      </p:sp>
      <p:sp>
        <p:nvSpPr>
          <p:cNvPr id="12" name="Rectangle 9"/>
          <p:cNvSpPr/>
          <p:nvPr/>
        </p:nvSpPr>
        <p:spPr>
          <a:xfrm>
            <a:off x="0" y="116633"/>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10" name="Picture 6" descr="Logo.png"/>
          <p:cNvPicPr>
            <a:picLocks noChangeAspect="1"/>
          </p:cNvPicPr>
          <p:nvPr/>
        </p:nvPicPr>
        <p:blipFill>
          <a:blip r:embed="rId3" cstate="print"/>
          <a:stretch>
            <a:fillRect/>
          </a:stretch>
        </p:blipFill>
        <p:spPr>
          <a:xfrm>
            <a:off x="5956513" y="116632"/>
            <a:ext cx="3200187" cy="633942"/>
          </a:xfrm>
          <a:prstGeom prst="rect">
            <a:avLst/>
          </a:prstGeom>
        </p:spPr>
      </p:pic>
    </p:spTree>
    <p:extLst>
      <p:ext uri="{BB962C8B-B14F-4D97-AF65-F5344CB8AC3E}">
        <p14:creationId xmlns:p14="http://schemas.microsoft.com/office/powerpoint/2010/main" val="228424525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1_Title Only">
    <p:spTree>
      <p:nvGrpSpPr>
        <p:cNvPr id="1" name=""/>
        <p:cNvGrpSpPr/>
        <p:nvPr/>
      </p:nvGrpSpPr>
      <p:grpSpPr>
        <a:xfrm>
          <a:off x="0" y="0"/>
          <a:ext cx="0" cy="0"/>
          <a:chOff x="0" y="0"/>
          <a:chExt cx="0" cy="0"/>
        </a:xfrm>
      </p:grpSpPr>
      <p:pic>
        <p:nvPicPr>
          <p:cNvPr id="6" name="Picture 5" descr="Covers Stripes 01.jpg"/>
          <p:cNvPicPr>
            <a:picLocks noChangeAspect="1"/>
          </p:cNvPicPr>
          <p:nvPr/>
        </p:nvPicPr>
        <p:blipFill>
          <a:blip r:embed="rId2" cstate="print"/>
          <a:stretch>
            <a:fillRect/>
          </a:stretch>
        </p:blipFill>
        <p:spPr>
          <a:xfrm>
            <a:off x="-84672" y="-1495"/>
            <a:ext cx="9326880" cy="6998208"/>
          </a:xfrm>
          <a:prstGeom prst="rect">
            <a:avLst/>
          </a:prstGeom>
          <a:solidFill>
            <a:srgbClr val="9ACD3F"/>
          </a:solidFill>
        </p:spPr>
      </p:pic>
      <p:sp>
        <p:nvSpPr>
          <p:cNvPr id="2" name="Title 1"/>
          <p:cNvSpPr>
            <a:spLocks noGrp="1"/>
          </p:cNvSpPr>
          <p:nvPr>
            <p:ph type="title" hasCustomPrompt="1"/>
          </p:nvPr>
        </p:nvSpPr>
        <p:spPr>
          <a:xfrm>
            <a:off x="594066" y="1540933"/>
            <a:ext cx="5374933" cy="1286934"/>
          </a:xfrm>
        </p:spPr>
        <p:txBody>
          <a:bodyPr anchor="ctr">
            <a:normAutofit/>
          </a:bodyPr>
          <a:lstStyle>
            <a:lvl1pPr>
              <a:defRPr sz="2400" baseline="0"/>
            </a:lvl1pPr>
          </a:lstStyle>
          <a:p>
            <a:r>
              <a:rPr lang="ru-RU" dirty="0" smtClean="0"/>
              <a:t>Закрывающий слайд презентации</a:t>
            </a:r>
            <a:endParaRPr lang="en-US" dirty="0"/>
          </a:p>
        </p:txBody>
      </p:sp>
      <p:sp>
        <p:nvSpPr>
          <p:cNvPr id="8" name="Text Placeholder 7"/>
          <p:cNvSpPr>
            <a:spLocks noGrp="1"/>
          </p:cNvSpPr>
          <p:nvPr>
            <p:ph type="body" sz="quarter" idx="13" hasCustomPrompt="1"/>
          </p:nvPr>
        </p:nvSpPr>
        <p:spPr>
          <a:xfrm>
            <a:off x="594068" y="3462867"/>
            <a:ext cx="2818050" cy="2277534"/>
          </a:xfrm>
        </p:spPr>
        <p:txBody>
          <a:bodyPr anchor="b">
            <a:normAutofit/>
          </a:bodyPr>
          <a:lstStyle>
            <a:lvl1pPr marL="3175" indent="-3175">
              <a:buNone/>
              <a:defRPr sz="1000" baseline="0"/>
            </a:lvl1pPr>
          </a:lstStyle>
          <a:p>
            <a:pPr lvl="0"/>
            <a:r>
              <a:rPr lang="ru-RU" dirty="0" smtClean="0"/>
              <a:t>Текст закрывающего слайда, реквизиты, контактная информация.</a:t>
            </a:r>
            <a:endParaRPr lang="en-US" dirty="0"/>
          </a:p>
        </p:txBody>
      </p:sp>
    </p:spTree>
    <p:extLst>
      <p:ext uri="{BB962C8B-B14F-4D97-AF65-F5344CB8AC3E}">
        <p14:creationId xmlns:p14="http://schemas.microsoft.com/office/powerpoint/2010/main" val="28810318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pic>
        <p:nvPicPr>
          <p:cNvPr id="16" name="Picture 15" descr="Covers Fields.jpg"/>
          <p:cNvPicPr>
            <a:picLocks noChangeAspect="1"/>
          </p:cNvPicPr>
          <p:nvPr userDrawn="1"/>
        </p:nvPicPr>
        <p:blipFill>
          <a:blip r:embed="rId2"/>
          <a:stretch>
            <a:fillRect/>
          </a:stretch>
        </p:blipFill>
        <p:spPr>
          <a:xfrm>
            <a:off x="1" y="0"/>
            <a:ext cx="9233609" cy="4321088"/>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592670" y="534397"/>
            <a:ext cx="3788829" cy="633943"/>
          </a:xfrm>
        </p:spPr>
        <p:txBody>
          <a:bodyPr anchor="ctr"/>
          <a:lstStyle>
            <a:lvl1pPr>
              <a:buNone/>
              <a:defRPr baseline="0">
                <a:solidFill>
                  <a:schemeClr val="bg1"/>
                </a:solidFill>
              </a:defRPr>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586321" y="4480105"/>
            <a:ext cx="7649629" cy="843148"/>
          </a:xfrm>
        </p:spPr>
        <p:txBody>
          <a:bodyPr anchor="b">
            <a:normAutofit/>
          </a:bodyPr>
          <a:lstStyle>
            <a:lvl1pPr algn="l">
              <a:defRPr sz="2400" b="1">
                <a:solidFill>
                  <a:schemeClr val="tx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586321" y="5449760"/>
            <a:ext cx="7649629" cy="481140"/>
          </a:xfrm>
        </p:spPr>
        <p:txBody>
          <a:bodyPr anchor="t">
            <a:normAutofit/>
          </a:bodyPr>
          <a:lstStyle>
            <a:lvl1pPr marL="0" indent="0" algn="l">
              <a:buNone/>
              <a:defRPr sz="160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9_Title Slide">
    <p:spTree>
      <p:nvGrpSpPr>
        <p:cNvPr id="1" name=""/>
        <p:cNvGrpSpPr/>
        <p:nvPr/>
      </p:nvGrpSpPr>
      <p:grpSpPr>
        <a:xfrm>
          <a:off x="0" y="0"/>
          <a:ext cx="0" cy="0"/>
          <a:chOff x="0" y="0"/>
          <a:chExt cx="0" cy="0"/>
        </a:xfrm>
      </p:grpSpPr>
      <p:grpSp>
        <p:nvGrpSpPr>
          <p:cNvPr id="3" name="Группа 12"/>
          <p:cNvGrpSpPr/>
          <p:nvPr/>
        </p:nvGrpSpPr>
        <p:grpSpPr>
          <a:xfrm>
            <a:off x="0" y="9525"/>
            <a:ext cx="9144000" cy="6838950"/>
            <a:chOff x="0" y="9525"/>
            <a:chExt cx="9144000" cy="6838950"/>
          </a:xfrm>
        </p:grpSpPr>
        <p:pic>
          <p:nvPicPr>
            <p:cNvPr id="2" name="Picture 2" descr="C:\Documents and Settings\MArkin-AA\Рабочий стол\cover.jpg"/>
            <p:cNvPicPr>
              <a:picLocks noChangeAspect="1" noChangeArrowheads="1"/>
            </p:cNvPicPr>
            <p:nvPr userDrawn="1"/>
          </p:nvPicPr>
          <p:blipFill>
            <a:blip r:embed="rId2" cstate="print"/>
            <a:srcRect/>
            <a:stretch>
              <a:fillRect/>
            </a:stretch>
          </p:blipFill>
          <p:spPr bwMode="auto">
            <a:xfrm>
              <a:off x="0" y="9525"/>
              <a:ext cx="9144000" cy="6838950"/>
            </a:xfrm>
            <a:prstGeom prst="rect">
              <a:avLst/>
            </a:prstGeom>
            <a:noFill/>
          </p:spPr>
        </p:pic>
        <p:sp>
          <p:nvSpPr>
            <p:cNvPr id="8" name="Прямоугольник 7"/>
            <p:cNvSpPr/>
            <p:nvPr userDrawn="1"/>
          </p:nvSpPr>
          <p:spPr>
            <a:xfrm>
              <a:off x="7631394" y="2152649"/>
              <a:ext cx="151389" cy="3614400"/>
            </a:xfrm>
            <a:prstGeom prst="rect">
              <a:avLst/>
            </a:prstGeom>
            <a:solidFill>
              <a:srgbClr val="F1CD3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ru-RU" sz="2700" dirty="0">
                <a:solidFill>
                  <a:prstClr val="white"/>
                </a:solidFill>
                <a:sym typeface="Gill Sans"/>
              </a:endParaRPr>
            </a:p>
          </p:txBody>
        </p:sp>
        <p:sp>
          <p:nvSpPr>
            <p:cNvPr id="9" name="Прямоугольник 8"/>
            <p:cNvSpPr/>
            <p:nvPr userDrawn="1"/>
          </p:nvSpPr>
          <p:spPr>
            <a:xfrm>
              <a:off x="6179080" y="2146669"/>
              <a:ext cx="195248" cy="3614400"/>
            </a:xfrm>
            <a:prstGeom prst="rect">
              <a:avLst/>
            </a:prstGeom>
            <a:solidFill>
              <a:srgbClr val="0D452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ru-RU" sz="2700" dirty="0">
                <a:solidFill>
                  <a:prstClr val="white"/>
                </a:solidFill>
                <a:sym typeface="Gill Sans"/>
              </a:endParaRPr>
            </a:p>
          </p:txBody>
        </p:sp>
        <p:sp>
          <p:nvSpPr>
            <p:cNvPr id="10" name="Прямоугольник 9"/>
            <p:cNvSpPr/>
            <p:nvPr userDrawn="1"/>
          </p:nvSpPr>
          <p:spPr>
            <a:xfrm>
              <a:off x="7277942" y="2155004"/>
              <a:ext cx="262485" cy="3614400"/>
            </a:xfrm>
            <a:prstGeom prst="rect">
              <a:avLst/>
            </a:prstGeom>
            <a:solidFill>
              <a:srgbClr val="57A24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ru-RU" sz="2700" dirty="0">
                <a:solidFill>
                  <a:prstClr val="white"/>
                </a:solidFill>
                <a:sym typeface="Gill Sans"/>
              </a:endParaRPr>
            </a:p>
          </p:txBody>
        </p:sp>
      </p:grpSp>
      <p:sp>
        <p:nvSpPr>
          <p:cNvPr id="14" name="Rectangle 13"/>
          <p:cNvSpPr/>
          <p:nvPr/>
        </p:nvSpPr>
        <p:spPr>
          <a:xfrm>
            <a:off x="0" y="2152649"/>
            <a:ext cx="126000" cy="3619501"/>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
        <p:nvSpPr>
          <p:cNvPr id="15" name="Rectangle 14"/>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pic>
        <p:nvPicPr>
          <p:cNvPr id="11" name="Picture 6" descr="Logo.png"/>
          <p:cNvPicPr>
            <a:picLocks noChangeAspect="1"/>
          </p:cNvPicPr>
          <p:nvPr/>
        </p:nvPicPr>
        <p:blipFill>
          <a:blip r:embed="rId3" cstate="print"/>
          <a:stretch>
            <a:fillRect/>
          </a:stretch>
        </p:blipFill>
        <p:spPr>
          <a:xfrm>
            <a:off x="5956513" y="534396"/>
            <a:ext cx="3200187" cy="633942"/>
          </a:xfrm>
          <a:prstGeom prst="rect">
            <a:avLst/>
          </a:prstGeom>
        </p:spPr>
      </p:pic>
    </p:spTree>
    <p:extLst>
      <p:ext uri="{BB962C8B-B14F-4D97-AF65-F5344CB8AC3E}">
        <p14:creationId xmlns:p14="http://schemas.microsoft.com/office/powerpoint/2010/main" val="1479234212"/>
      </p:ext>
    </p:extLst>
  </p:cSld>
  <p:clrMapOvr>
    <a:masterClrMapping/>
  </p:clrMapOvr>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Tree>
    <p:extLst>
      <p:ext uri="{BB962C8B-B14F-4D97-AF65-F5344CB8AC3E}">
        <p14:creationId xmlns:p14="http://schemas.microsoft.com/office/powerpoint/2010/main" val="698621435"/>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cSld name="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942534231"/>
      </p:ext>
    </p:extLst>
  </p:cSld>
  <p:clrMapOvr>
    <a:masterClrMapping/>
  </p:clrMapOvr>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cSld name="4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557384940"/>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cSld name="6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433176957"/>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cSld name="7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31346062"/>
      </p:ext>
    </p:extLst>
  </p:cSld>
  <p:clrMapOvr>
    <a:masterClrMapping/>
  </p:clrMapOvr>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cSld name="8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702535963"/>
      </p:ext>
    </p:extLst>
  </p:cSld>
  <p:clrMapOvr>
    <a:masterClrMapping/>
  </p:clrMapOvr>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cSld name="9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590673015"/>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cSld name="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nchor="t">
            <a:normAutofit/>
          </a:bodyPr>
          <a:lstStyle>
            <a:lvl1pPr>
              <a:defRPr sz="1600"/>
            </a:lvl1pPr>
          </a:lstStyle>
          <a:p>
            <a:r>
              <a:rPr lang="ru-RU" dirty="0" smtClean="0"/>
              <a:t>Заголовок слайда</a:t>
            </a:r>
            <a:endParaRPr lang="en-US" dirty="0"/>
          </a:p>
        </p:txBody>
      </p:sp>
      <p:sp>
        <p:nvSpPr>
          <p:cNvPr id="3" name="Content Placeholder 2"/>
          <p:cNvSpPr>
            <a:spLocks noGrp="1"/>
          </p:cNvSpPr>
          <p:nvPr>
            <p:ph idx="1"/>
          </p:nvPr>
        </p:nvSpPr>
        <p:spPr>
          <a:xfrm>
            <a:off x="594068" y="1274549"/>
            <a:ext cx="8296552" cy="4999251"/>
          </a:xfrm>
        </p:spPr>
        <p:txBody>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4" name="Date Placeholder 3"/>
          <p:cNvSpPr>
            <a:spLocks noGrp="1"/>
          </p:cNvSpPr>
          <p:nvPr>
            <p:ph type="dt" sz="half" idx="10"/>
          </p:nvPr>
        </p:nvSpPr>
        <p:spPr>
          <a:xfrm>
            <a:off x="457200" y="6356350"/>
            <a:ext cx="2133600" cy="365125"/>
          </a:xfrm>
          <a:prstGeom prst="rect">
            <a:avLst/>
          </a:prstGeom>
        </p:spPr>
        <p:txBody>
          <a:bodyPr/>
          <a:lstStyle/>
          <a:p>
            <a:pPr defTabSz="914400" fontAlgn="base">
              <a:spcBef>
                <a:spcPct val="0"/>
              </a:spcBef>
              <a:spcAft>
                <a:spcPct val="0"/>
              </a:spcAft>
            </a:pPr>
            <a:endParaRPr lang="en-US" sz="2700" dirty="0">
              <a:solidFill>
                <a:srgbClr val="000000"/>
              </a:solidFill>
              <a:latin typeface="Gill Sans"/>
              <a:sym typeface="Gill Sans"/>
            </a:endParaRPr>
          </a:p>
        </p:txBody>
      </p:sp>
      <p:sp>
        <p:nvSpPr>
          <p:cNvPr id="6" name="Slide Number Placeholder 5"/>
          <p:cNvSpPr>
            <a:spLocks noGrp="1"/>
          </p:cNvSpPr>
          <p:nvPr>
            <p:ph type="sldNum" sz="quarter" idx="12"/>
          </p:nvPr>
        </p:nvSpPr>
        <p:spPr/>
        <p:txBody>
          <a:bodyPr/>
          <a:lstStyle/>
          <a:p>
            <a:fld id="{6DDF61C1-2457-E848-BB6B-E1DA9A549776}" type="slidenum">
              <a:rPr lang="en-US" smtClean="0">
                <a:solidFill>
                  <a:prstClr val="black"/>
                </a:solidFill>
              </a:rPr>
              <a:pPr/>
              <a:t>‹#›</a:t>
            </a:fld>
            <a:endParaRPr lang="en-US" dirty="0">
              <a:solidFill>
                <a:prstClr val="black"/>
              </a:solidFill>
            </a:endParaRPr>
          </a:p>
        </p:txBody>
      </p:sp>
      <p:sp>
        <p:nvSpPr>
          <p:cNvPr id="14" name="Footer Placeholder 11"/>
          <p:cNvSpPr>
            <a:spLocks noGrp="1"/>
          </p:cNvSpPr>
          <p:nvPr>
            <p:ph type="ftr" sz="quarter" idx="3"/>
          </p:nvPr>
        </p:nvSpPr>
        <p:spPr>
          <a:xfrm>
            <a:off x="6748584" y="338992"/>
            <a:ext cx="2133600"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solidFill>
                <a:prstClr val="black"/>
              </a:solidFill>
            </a:endParaRPr>
          </a:p>
        </p:txBody>
      </p:sp>
      <p:sp>
        <p:nvSpPr>
          <p:cNvPr id="7" name="Rectangle 6"/>
          <p:cNvSpPr/>
          <p:nvPr userDrawn="1"/>
        </p:nvSpPr>
        <p:spPr>
          <a:xfrm>
            <a:off x="0" y="338992"/>
            <a:ext cx="126000" cy="5934808"/>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914400" fontAlgn="base">
              <a:spcBef>
                <a:spcPct val="0"/>
              </a:spcBef>
              <a:spcAft>
                <a:spcPct val="0"/>
              </a:spcAft>
            </a:pPr>
            <a:endParaRPr lang="en-US" sz="2700" dirty="0">
              <a:solidFill>
                <a:prstClr val="white"/>
              </a:solidFill>
              <a:sym typeface="Gill Sans"/>
            </a:endParaRPr>
          </a:p>
        </p:txBody>
      </p:sp>
    </p:spTree>
    <p:extLst>
      <p:ext uri="{BB962C8B-B14F-4D97-AF65-F5344CB8AC3E}">
        <p14:creationId xmlns:p14="http://schemas.microsoft.com/office/powerpoint/2010/main" val="205599145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457200" y="6356350"/>
            <a:ext cx="2133600" cy="365125"/>
          </a:xfrm>
          <a:prstGeom prst="rect">
            <a:avLst/>
          </a:prstGeom>
        </p:spPr>
        <p:txBody>
          <a:bodyPr/>
          <a:lstStyle/>
          <a:p>
            <a:pPr defTabSz="914400" fontAlgn="base">
              <a:spcBef>
                <a:spcPct val="0"/>
              </a:spcBef>
              <a:spcAft>
                <a:spcPct val="0"/>
              </a:spcAft>
            </a:pPr>
            <a:endParaRPr lang="ru-RU" sz="2700" dirty="0">
              <a:solidFill>
                <a:srgbClr val="000000"/>
              </a:solidFill>
              <a:latin typeface="Gill Sans"/>
              <a:sym typeface="Gill Sans"/>
            </a:endParaRPr>
          </a:p>
        </p:txBody>
      </p:sp>
      <p:sp>
        <p:nvSpPr>
          <p:cNvPr id="5" name="Нижний колонтитул 4"/>
          <p:cNvSpPr>
            <a:spLocks noGrp="1"/>
          </p:cNvSpPr>
          <p:nvPr>
            <p:ph type="ftr" sz="quarter" idx="11"/>
          </p:nvPr>
        </p:nvSpPr>
        <p:spPr/>
        <p:txBody>
          <a:bodyPr/>
          <a:lstStyle/>
          <a:p>
            <a:endParaRPr lang="ru-RU" dirty="0">
              <a:solidFill>
                <a:prstClr val="black"/>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solidFill>
              </a:rPr>
              <a:pPr/>
              <a:t>‹#›</a:t>
            </a:fld>
            <a:endParaRPr lang="ru-RU" dirty="0">
              <a:solidFill>
                <a:prstClr val="black"/>
              </a:solidFill>
            </a:endParaRPr>
          </a:p>
        </p:txBody>
      </p:sp>
    </p:spTree>
    <p:extLst>
      <p:ext uri="{BB962C8B-B14F-4D97-AF65-F5344CB8AC3E}">
        <p14:creationId xmlns:p14="http://schemas.microsoft.com/office/powerpoint/2010/main" val="15538062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pic>
        <p:nvPicPr>
          <p:cNvPr id="16" name="Picture 15" descr="Covers Fields.jpg"/>
          <p:cNvPicPr>
            <a:picLocks noChangeAspect="1"/>
          </p:cNvPicPr>
          <p:nvPr userDrawn="1"/>
        </p:nvPicPr>
        <p:blipFill>
          <a:blip r:embed="rId2"/>
          <a:stretch>
            <a:fillRect/>
          </a:stretch>
        </p:blipFill>
        <p:spPr>
          <a:xfrm>
            <a:off x="1" y="0"/>
            <a:ext cx="9233609" cy="4321087"/>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592670" y="534397"/>
            <a:ext cx="3788829" cy="633943"/>
          </a:xfrm>
        </p:spPr>
        <p:txBody>
          <a:bodyPr anchor="ctr"/>
          <a:lstStyle>
            <a:lvl1pPr>
              <a:buNone/>
              <a:defRPr baseline="0">
                <a:solidFill>
                  <a:schemeClr val="bg1"/>
                </a:solidFill>
              </a:defRPr>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586321" y="4480105"/>
            <a:ext cx="7649629" cy="843148"/>
          </a:xfrm>
        </p:spPr>
        <p:txBody>
          <a:bodyPr anchor="b">
            <a:normAutofit/>
          </a:bodyPr>
          <a:lstStyle>
            <a:lvl1pPr algn="l">
              <a:defRPr sz="2400" b="1">
                <a:solidFill>
                  <a:schemeClr val="tx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586321" y="5449760"/>
            <a:ext cx="7649629" cy="481140"/>
          </a:xfrm>
        </p:spPr>
        <p:txBody>
          <a:bodyPr anchor="t">
            <a:normAutofit/>
          </a:bodyPr>
          <a:lstStyle>
            <a:lvl1pPr marL="0" indent="0" algn="l">
              <a:buNone/>
              <a:defRPr sz="1600">
                <a:solidFill>
                  <a:schemeClr val="tx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0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141087259"/>
      </p:ext>
    </p:extLst>
  </p:cSld>
  <p:clrMapOvr>
    <a:masterClrMapping/>
  </p:clrMapOvr>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11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988495409"/>
      </p:ext>
    </p:extLst>
  </p:cSld>
  <p:clrMapOvr>
    <a:masterClrMapping/>
  </p:clrMapOvr>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12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632311441"/>
      </p:ext>
    </p:extLst>
  </p:cSld>
  <p:clrMapOvr>
    <a:masterClrMapping/>
  </p:clrMapOvr>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3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606861031"/>
      </p:ext>
    </p:extLst>
  </p:cSld>
  <p:clrMapOvr>
    <a:masterClrMapping/>
  </p:clrMapOvr>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14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440993812"/>
      </p:ext>
    </p:extLst>
  </p:cSld>
  <p:clrMapOvr>
    <a:masterClrMapping/>
  </p:clrMapOvr>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15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4147737694"/>
      </p:ext>
    </p:extLst>
  </p:cSld>
  <p:clrMapOvr>
    <a:masterClrMapping/>
  </p:clrMapOvr>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7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762355298"/>
      </p:ext>
    </p:extLst>
  </p:cSld>
  <p:clrMapOvr>
    <a:masterClrMapping/>
  </p:clrMapOvr>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18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14686327"/>
      </p:ext>
    </p:extLst>
  </p:cSld>
  <p:clrMapOvr>
    <a:masterClrMapping/>
  </p:clrMapOvr>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9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102236468"/>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0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1217413383"/>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pic>
        <p:nvPicPr>
          <p:cNvPr id="5" name="Picture 4" descr="Covers Grass 01.jpg"/>
          <p:cNvPicPr>
            <a:picLocks noChangeAspect="1"/>
          </p:cNvPicPr>
          <p:nvPr/>
        </p:nvPicPr>
        <p:blipFill>
          <a:blip r:embed="rId2"/>
          <a:stretch>
            <a:fillRect/>
          </a:stretch>
        </p:blipFill>
        <p:spPr>
          <a:xfrm>
            <a:off x="0" y="0"/>
            <a:ext cx="9326880" cy="6998208"/>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440271" y="2332386"/>
            <a:ext cx="7649629" cy="843148"/>
          </a:xfrm>
        </p:spPr>
        <p:txBody>
          <a:bodyPr anchor="b">
            <a:normAutofit/>
          </a:bodyPr>
          <a:lstStyle>
            <a:lvl1pPr algn="l">
              <a:defRPr sz="2400" b="1">
                <a:solidFill>
                  <a:schemeClr val="bg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440271" y="3492033"/>
            <a:ext cx="7649629" cy="1294448"/>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cxnSp>
        <p:nvCxnSpPr>
          <p:cNvPr id="13" name="Straight Connector 12"/>
          <p:cNvCxnSpPr/>
          <p:nvPr userDrawn="1"/>
        </p:nvCxnSpPr>
        <p:spPr>
          <a:xfrm>
            <a:off x="541865" y="3333772"/>
            <a:ext cx="8687437" cy="1588"/>
          </a:xfrm>
          <a:prstGeom prst="line">
            <a:avLst/>
          </a:prstGeom>
          <a:ln w="63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Rectangle 13"/>
          <p:cNvSpPr/>
          <p:nvPr userDrawn="1"/>
        </p:nvSpPr>
        <p:spPr>
          <a:xfrm>
            <a:off x="0" y="1748692"/>
            <a:ext cx="126000" cy="5259285"/>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21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648272483"/>
      </p:ext>
    </p:extLst>
  </p:cSld>
  <p:clrMapOvr>
    <a:masterClrMapping/>
  </p:clrMapOvr>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22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641804540"/>
      </p:ext>
    </p:extLst>
  </p:cSld>
  <p:clrMapOvr>
    <a:masterClrMapping/>
  </p:clrMapOvr>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23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4201913126"/>
      </p:ext>
    </p:extLst>
  </p:cSld>
  <p:clrMapOvr>
    <a:masterClrMapping/>
  </p:clrMapOvr>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24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363693790"/>
      </p:ext>
    </p:extLst>
  </p:cSld>
  <p:clrMapOvr>
    <a:masterClrMapping/>
  </p:clrMapOvr>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5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976337395"/>
      </p:ext>
    </p:extLst>
  </p:cSld>
  <p:clrMapOvr>
    <a:masterClrMapping/>
  </p:clrMapOvr>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26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110755281"/>
      </p:ext>
    </p:extLst>
  </p:cSld>
  <p:clrMapOvr>
    <a:masterClrMapping/>
  </p:clrMapOvr>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27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466791645"/>
      </p:ext>
    </p:extLst>
  </p:cSld>
  <p:clrMapOvr>
    <a:masterClrMapping/>
  </p:clrMapOvr>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28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3336382710"/>
      </p:ext>
    </p:extLst>
  </p:cSld>
  <p:clrMapOvr>
    <a:masterClrMapping/>
  </p:clrMapOvr>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cSld name="1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2975534805"/>
      </p:ext>
    </p:extLst>
  </p:cSld>
  <p:clrMapOvr>
    <a:masterClrMapping/>
  </p:clrMapOvr>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cSld name="54_Титульный слайд">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457200" y="274638"/>
            <a:ext cx="8229600" cy="1143000"/>
          </a:xfrm>
          <a:prstGeom prst="rect">
            <a:avLst/>
          </a:prstGeom>
        </p:spPr>
        <p:txBody>
          <a:bodyPr/>
          <a:lstStyle/>
          <a:p>
            <a:r>
              <a:rPr lang="ru-RU" smtClean="0"/>
              <a:t>Образец заголовка</a:t>
            </a:r>
            <a:endParaRPr lang="ru-RU"/>
          </a:p>
        </p:txBody>
      </p:sp>
    </p:spTree>
    <p:extLst>
      <p:ext uri="{BB962C8B-B14F-4D97-AF65-F5344CB8AC3E}">
        <p14:creationId xmlns:p14="http://schemas.microsoft.com/office/powerpoint/2010/main" val="431125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5" name="Picture 4" descr="Covers Grass 01.jpg"/>
          <p:cNvPicPr>
            <a:picLocks noChangeAspect="1"/>
          </p:cNvPicPr>
          <p:nvPr/>
        </p:nvPicPr>
        <p:blipFill>
          <a:blip r:embed="rId2"/>
          <a:stretch>
            <a:fillRect/>
          </a:stretch>
        </p:blipFill>
        <p:spPr>
          <a:xfrm>
            <a:off x="0" y="0"/>
            <a:ext cx="9326880" cy="6998208"/>
          </a:xfrm>
          <a:prstGeom prst="rect">
            <a:avLst/>
          </a:prstGeom>
        </p:spPr>
      </p:pic>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12"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440271" y="2332386"/>
            <a:ext cx="7471829" cy="843148"/>
          </a:xfrm>
        </p:spPr>
        <p:txBody>
          <a:bodyPr anchor="b">
            <a:normAutofit/>
          </a:bodyPr>
          <a:lstStyle>
            <a:lvl1pPr algn="l">
              <a:defRPr sz="2400" b="1">
                <a:solidFill>
                  <a:schemeClr val="bg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440271" y="3492033"/>
            <a:ext cx="7471829" cy="1294448"/>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cxnSp>
        <p:nvCxnSpPr>
          <p:cNvPr id="13" name="Straight Connector 12"/>
          <p:cNvCxnSpPr/>
          <p:nvPr userDrawn="1"/>
        </p:nvCxnSpPr>
        <p:spPr>
          <a:xfrm>
            <a:off x="541865" y="3333772"/>
            <a:ext cx="8687437" cy="1588"/>
          </a:xfrm>
          <a:prstGeom prst="line">
            <a:avLst/>
          </a:prstGeom>
          <a:ln w="63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Rectangle 13"/>
          <p:cNvSpPr/>
          <p:nvPr userDrawn="1"/>
        </p:nvSpPr>
        <p:spPr>
          <a:xfrm>
            <a:off x="0" y="1748692"/>
            <a:ext cx="126000" cy="5259285"/>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pic>
        <p:nvPicPr>
          <p:cNvPr id="5" name="Picture 4" descr="Covers Grass 01.jpg"/>
          <p:cNvPicPr>
            <a:picLocks noChangeAspect="1"/>
          </p:cNvPicPr>
          <p:nvPr/>
        </p:nvPicPr>
        <p:blipFill>
          <a:blip r:embed="rId2"/>
          <a:stretch>
            <a:fillRect/>
          </a:stretch>
        </p:blipFill>
        <p:spPr>
          <a:xfrm>
            <a:off x="0" y="0"/>
            <a:ext cx="9326880" cy="6998208"/>
          </a:xfrm>
          <a:prstGeom prst="rect">
            <a:avLst/>
          </a:prstGeom>
        </p:spPr>
      </p:pic>
      <p:sp>
        <p:nvSpPr>
          <p:cNvPr id="6" name="Rectangle 5"/>
          <p:cNvSpPr/>
          <p:nvPr/>
        </p:nvSpPr>
        <p:spPr>
          <a:xfrm>
            <a:off x="0" y="1748692"/>
            <a:ext cx="126000" cy="5259285"/>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7" name="Picture 6" descr="Logo.png"/>
          <p:cNvPicPr>
            <a:picLocks noChangeAspect="1"/>
          </p:cNvPicPr>
          <p:nvPr/>
        </p:nvPicPr>
        <p:blipFill>
          <a:blip r:embed="rId3"/>
          <a:stretch>
            <a:fillRect/>
          </a:stretch>
        </p:blipFill>
        <p:spPr>
          <a:xfrm>
            <a:off x="5956513" y="534396"/>
            <a:ext cx="3200187" cy="633942"/>
          </a:xfrm>
          <a:prstGeom prst="rect">
            <a:avLst/>
          </a:prstGeom>
        </p:spPr>
      </p:pic>
      <p:sp>
        <p:nvSpPr>
          <p:cNvPr id="9" name="Rectangle 8"/>
          <p:cNvSpPr/>
          <p:nvPr/>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sp>
        <p:nvSpPr>
          <p:cNvPr id="10" name="Title 1"/>
          <p:cNvSpPr>
            <a:spLocks noGrp="1"/>
          </p:cNvSpPr>
          <p:nvPr>
            <p:ph type="ctrTitle" hasCustomPrompt="1"/>
          </p:nvPr>
        </p:nvSpPr>
        <p:spPr>
          <a:xfrm>
            <a:off x="440271" y="2332386"/>
            <a:ext cx="7471829" cy="843148"/>
          </a:xfrm>
        </p:spPr>
        <p:txBody>
          <a:bodyPr anchor="b">
            <a:normAutofit/>
          </a:bodyPr>
          <a:lstStyle>
            <a:lvl1pPr algn="l">
              <a:defRPr sz="2400" b="1">
                <a:solidFill>
                  <a:schemeClr val="bg1"/>
                </a:solidFill>
                <a:latin typeface="Arial"/>
                <a:cs typeface="Arial"/>
              </a:defRPr>
            </a:lvl1pPr>
          </a:lstStyle>
          <a:p>
            <a:r>
              <a:rPr lang="ru-RU" dirty="0" smtClean="0"/>
              <a:t>Заголовок презентации</a:t>
            </a:r>
            <a:endParaRPr lang="en-US" dirty="0"/>
          </a:p>
        </p:txBody>
      </p:sp>
      <p:sp>
        <p:nvSpPr>
          <p:cNvPr id="11" name="Subtitle 2"/>
          <p:cNvSpPr>
            <a:spLocks noGrp="1"/>
          </p:cNvSpPr>
          <p:nvPr>
            <p:ph type="subTitle" idx="1" hasCustomPrompt="1"/>
          </p:nvPr>
        </p:nvSpPr>
        <p:spPr>
          <a:xfrm>
            <a:off x="440271" y="3492033"/>
            <a:ext cx="7471829" cy="1294448"/>
          </a:xfrm>
        </p:spPr>
        <p:txBody>
          <a:bodyPr>
            <a:normAutofit/>
          </a:bodyPr>
          <a:lstStyle>
            <a:lvl1pPr marL="0" indent="0" algn="l">
              <a:buNone/>
              <a:defRPr sz="1600">
                <a:solidFill>
                  <a:schemeClr val="bg1"/>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dirty="0" smtClean="0"/>
              <a:t>Подзаголовок презентации</a:t>
            </a:r>
            <a:endParaRPr lang="en-US" dirty="0"/>
          </a:p>
        </p:txBody>
      </p:sp>
      <p:cxnSp>
        <p:nvCxnSpPr>
          <p:cNvPr id="13" name="Straight Connector 12"/>
          <p:cNvCxnSpPr/>
          <p:nvPr userDrawn="1"/>
        </p:nvCxnSpPr>
        <p:spPr>
          <a:xfrm>
            <a:off x="541865" y="3333772"/>
            <a:ext cx="8687437" cy="1588"/>
          </a:xfrm>
          <a:prstGeom prst="line">
            <a:avLst/>
          </a:prstGeom>
          <a:ln w="6350" cap="flat" cmpd="sng" algn="ctr">
            <a:solidFill>
              <a:schemeClr val="bg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pic>
        <p:nvPicPr>
          <p:cNvPr id="12" name="Picture 11" descr="Covers Stripes 01.jpg"/>
          <p:cNvPicPr>
            <a:picLocks noChangeAspect="1"/>
          </p:cNvPicPr>
          <p:nvPr userDrawn="1"/>
        </p:nvPicPr>
        <p:blipFill>
          <a:blip r:embed="rId2"/>
          <a:stretch>
            <a:fillRect/>
          </a:stretch>
        </p:blipFill>
        <p:spPr>
          <a:xfrm>
            <a:off x="0" y="0"/>
            <a:ext cx="9233611" cy="6928225"/>
          </a:xfrm>
          <a:prstGeom prst="rect">
            <a:avLst/>
          </a:prstGeom>
        </p:spPr>
      </p:pic>
      <p:sp>
        <p:nvSpPr>
          <p:cNvPr id="13" name="Rectangle 12"/>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 name="Title 1"/>
          <p:cNvSpPr>
            <a:spLocks noGrp="1"/>
          </p:cNvSpPr>
          <p:nvPr>
            <p:ph type="title" hasCustomPrompt="1"/>
          </p:nvPr>
        </p:nvSpPr>
        <p:spPr>
          <a:xfrm>
            <a:off x="440270" y="1642533"/>
            <a:ext cx="7772400" cy="1099609"/>
          </a:xfrm>
        </p:spPr>
        <p:txBody>
          <a:bodyPr anchor="b">
            <a:normAutofit/>
          </a:bodyPr>
          <a:lstStyle>
            <a:lvl1pPr algn="l">
              <a:defRPr sz="2400" b="1" cap="none">
                <a:solidFill>
                  <a:schemeClr val="tx1"/>
                </a:solidFill>
              </a:defRPr>
            </a:lvl1pPr>
          </a:lstStyle>
          <a:p>
            <a:r>
              <a:rPr lang="ru-RU" dirty="0" smtClean="0"/>
              <a:t>Заголовок раздела презентации</a:t>
            </a:r>
            <a:endParaRPr lang="en-US" dirty="0"/>
          </a:p>
        </p:txBody>
      </p:sp>
      <p:sp>
        <p:nvSpPr>
          <p:cNvPr id="3" name="Text Placeholder 2"/>
          <p:cNvSpPr>
            <a:spLocks noGrp="1"/>
          </p:cNvSpPr>
          <p:nvPr>
            <p:ph type="body" idx="1" hasCustomPrompt="1"/>
          </p:nvPr>
        </p:nvSpPr>
        <p:spPr>
          <a:xfrm>
            <a:off x="440270" y="2936127"/>
            <a:ext cx="7772400" cy="1500187"/>
          </a:xfrm>
        </p:spPr>
        <p:txBody>
          <a:bodyPr anchor="t">
            <a:normAutofit/>
          </a:bodyPr>
          <a:lstStyle>
            <a:lvl1pPr marL="0" indent="0" algn="l">
              <a:buNone/>
              <a:defRPr sz="16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dirty="0" smtClean="0"/>
              <a:t>Подзаголовок раздела презентации</a:t>
            </a:r>
            <a:endParaRPr lang="en-GB" dirty="0" smtClean="0"/>
          </a:p>
        </p:txBody>
      </p:sp>
      <p:pic>
        <p:nvPicPr>
          <p:cNvPr id="6" name="Picture 5" descr="Logo.png"/>
          <p:cNvPicPr>
            <a:picLocks noChangeAspect="1"/>
          </p:cNvPicPr>
          <p:nvPr/>
        </p:nvPicPr>
        <p:blipFill>
          <a:blip r:embed="rId3"/>
          <a:stretch>
            <a:fillRect/>
          </a:stretch>
        </p:blipFill>
        <p:spPr>
          <a:xfrm>
            <a:off x="5956513" y="534396"/>
            <a:ext cx="3200187" cy="633942"/>
          </a:xfrm>
          <a:prstGeom prst="rect">
            <a:avLst/>
          </a:prstGeom>
        </p:spPr>
      </p:pic>
      <p:sp>
        <p:nvSpPr>
          <p:cNvPr id="9"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cxnSp>
        <p:nvCxnSpPr>
          <p:cNvPr id="11" name="Straight Connector 10"/>
          <p:cNvCxnSpPr/>
          <p:nvPr/>
        </p:nvCxnSpPr>
        <p:spPr>
          <a:xfrm>
            <a:off x="535050" y="2835279"/>
            <a:ext cx="8707158" cy="1588"/>
          </a:xfrm>
          <a:prstGeom prst="line">
            <a:avLst/>
          </a:prstGeom>
          <a:ln w="6350" cap="flat" cmpd="sng" algn="ctr">
            <a:solidFill>
              <a:srgbClr val="8EC02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_Section Header">
    <p:spTree>
      <p:nvGrpSpPr>
        <p:cNvPr id="1" name=""/>
        <p:cNvGrpSpPr/>
        <p:nvPr/>
      </p:nvGrpSpPr>
      <p:grpSpPr>
        <a:xfrm>
          <a:off x="0" y="0"/>
          <a:ext cx="0" cy="0"/>
          <a:chOff x="0" y="0"/>
          <a:chExt cx="0" cy="0"/>
        </a:xfrm>
      </p:grpSpPr>
      <p:pic>
        <p:nvPicPr>
          <p:cNvPr id="5" name="Picture 4" descr="Covers Stripes 01.jpg"/>
          <p:cNvPicPr>
            <a:picLocks noChangeAspect="1"/>
          </p:cNvPicPr>
          <p:nvPr/>
        </p:nvPicPr>
        <p:blipFill>
          <a:blip r:embed="rId2"/>
          <a:stretch>
            <a:fillRect/>
          </a:stretch>
        </p:blipFill>
        <p:spPr>
          <a:xfrm>
            <a:off x="0" y="0"/>
            <a:ext cx="9233611" cy="6928225"/>
          </a:xfrm>
          <a:prstGeom prst="rect">
            <a:avLst/>
          </a:prstGeom>
        </p:spPr>
      </p:pic>
      <p:sp>
        <p:nvSpPr>
          <p:cNvPr id="2" name="Title 1"/>
          <p:cNvSpPr>
            <a:spLocks noGrp="1"/>
          </p:cNvSpPr>
          <p:nvPr>
            <p:ph type="title" hasCustomPrompt="1"/>
          </p:nvPr>
        </p:nvSpPr>
        <p:spPr>
          <a:xfrm>
            <a:off x="440270" y="1642533"/>
            <a:ext cx="7772400" cy="1099609"/>
          </a:xfrm>
        </p:spPr>
        <p:txBody>
          <a:bodyPr anchor="b">
            <a:normAutofit/>
          </a:bodyPr>
          <a:lstStyle>
            <a:lvl1pPr algn="l">
              <a:defRPr sz="2400" b="1" cap="none">
                <a:solidFill>
                  <a:srgbClr val="000000"/>
                </a:solidFill>
              </a:defRPr>
            </a:lvl1pPr>
          </a:lstStyle>
          <a:p>
            <a:r>
              <a:rPr lang="ru-RU" dirty="0" smtClean="0"/>
              <a:t>Заголовок раздела презентации</a:t>
            </a:r>
            <a:endParaRPr lang="en-US" dirty="0"/>
          </a:p>
        </p:txBody>
      </p:sp>
      <p:pic>
        <p:nvPicPr>
          <p:cNvPr id="6" name="Picture 5" descr="Logo.png"/>
          <p:cNvPicPr>
            <a:picLocks noChangeAspect="1"/>
          </p:cNvPicPr>
          <p:nvPr/>
        </p:nvPicPr>
        <p:blipFill>
          <a:blip r:embed="rId3"/>
          <a:stretch>
            <a:fillRect/>
          </a:stretch>
        </p:blipFill>
        <p:spPr>
          <a:xfrm>
            <a:off x="5956513" y="534396"/>
            <a:ext cx="3200187" cy="633942"/>
          </a:xfrm>
          <a:prstGeom prst="rect">
            <a:avLst/>
          </a:prstGeom>
        </p:spPr>
      </p:pic>
      <p:sp>
        <p:nvSpPr>
          <p:cNvPr id="9" name="Text Placeholder 11"/>
          <p:cNvSpPr>
            <a:spLocks noGrp="1"/>
          </p:cNvSpPr>
          <p:nvPr>
            <p:ph type="body" sz="quarter" idx="10" hasCustomPrompt="1"/>
          </p:nvPr>
        </p:nvSpPr>
        <p:spPr>
          <a:xfrm>
            <a:off x="440270" y="534397"/>
            <a:ext cx="3788829" cy="633943"/>
          </a:xfrm>
        </p:spPr>
        <p:txBody>
          <a:bodyPr anchor="ctr"/>
          <a:lstStyle>
            <a:lvl1pPr>
              <a:buNone/>
              <a:defRPr baseline="0"/>
            </a:lvl1pPr>
          </a:lstStyle>
          <a:p>
            <a:pPr lvl="0"/>
            <a:r>
              <a:rPr lang="ru-RU" dirty="0" smtClean="0"/>
              <a:t>С нами надежно.</a:t>
            </a:r>
            <a:endParaRPr lang="en-US" dirty="0"/>
          </a:p>
        </p:txBody>
      </p:sp>
      <p:sp>
        <p:nvSpPr>
          <p:cNvPr id="14" name="Text Placeholder 13"/>
          <p:cNvSpPr>
            <a:spLocks noGrp="1"/>
          </p:cNvSpPr>
          <p:nvPr>
            <p:ph type="body" sz="quarter" idx="11" hasCustomPrompt="1"/>
          </p:nvPr>
        </p:nvSpPr>
        <p:spPr>
          <a:xfrm>
            <a:off x="439738" y="2936875"/>
            <a:ext cx="7772932" cy="2989263"/>
          </a:xfrm>
        </p:spPr>
        <p:txBody>
          <a:bodyPr numCol="2">
            <a:normAutofit/>
          </a:bodyPr>
          <a:lstStyle>
            <a:lvl1pPr marL="180975" marR="0" indent="-163513" algn="l" defTabSz="457200" rtl="0" eaLnBrk="1" fontAlgn="auto" latinLnBrk="0" hangingPunct="1">
              <a:lnSpc>
                <a:spcPct val="100000"/>
              </a:lnSpc>
              <a:spcBef>
                <a:spcPct val="20000"/>
              </a:spcBef>
              <a:spcAft>
                <a:spcPts val="400"/>
              </a:spcAft>
              <a:buClrTx/>
              <a:buSzPct val="100000"/>
              <a:buFontTx/>
              <a:buBlip>
                <a:blip r:embed="rId4"/>
              </a:buBlip>
              <a:tabLst/>
              <a:defRPr sz="1300" baseline="0"/>
            </a:lvl1pPr>
          </a:lstStyle>
          <a:p>
            <a:pPr lvl="0"/>
            <a:r>
              <a:rPr lang="ru-RU" dirty="0" smtClean="0"/>
              <a:t>Содержание раздела презентации</a:t>
            </a:r>
          </a:p>
          <a:p>
            <a:pPr lvl="0"/>
            <a:r>
              <a:rPr lang="ru-RU" dirty="0" smtClean="0"/>
              <a:t>Содержание раздела презентации</a:t>
            </a:r>
          </a:p>
          <a:p>
            <a:pPr marL="180975" marR="0" lvl="0" indent="-163513" algn="l" defTabSz="457200" rtl="0" eaLnBrk="1" fontAlgn="auto" latinLnBrk="0" hangingPunct="1">
              <a:lnSpc>
                <a:spcPct val="100000"/>
              </a:lnSpc>
              <a:spcBef>
                <a:spcPct val="20000"/>
              </a:spcBef>
              <a:spcAft>
                <a:spcPts val="0"/>
              </a:spcAft>
              <a:buClrTx/>
              <a:buSzPct val="100000"/>
              <a:buFontTx/>
              <a:buBlip>
                <a:blip r:embed="rId4"/>
              </a:buBlip>
              <a:tabLst/>
              <a:defRPr/>
            </a:pPr>
            <a:r>
              <a:rPr lang="ru-RU" dirty="0" smtClean="0"/>
              <a:t>Содержание раздела презентации</a:t>
            </a:r>
            <a:endParaRPr lang="en-US" dirty="0" smtClean="0"/>
          </a:p>
          <a:p>
            <a:pPr lvl="0"/>
            <a:endParaRPr lang="en-US" dirty="0"/>
          </a:p>
        </p:txBody>
      </p:sp>
      <p:cxnSp>
        <p:nvCxnSpPr>
          <p:cNvPr id="10" name="Straight Connector 9"/>
          <p:cNvCxnSpPr/>
          <p:nvPr userDrawn="1"/>
        </p:nvCxnSpPr>
        <p:spPr>
          <a:xfrm>
            <a:off x="535050" y="2835279"/>
            <a:ext cx="8707158" cy="1588"/>
          </a:xfrm>
          <a:prstGeom prst="line">
            <a:avLst/>
          </a:prstGeom>
          <a:ln w="6350" cap="flat" cmpd="sng" algn="ctr">
            <a:solidFill>
              <a:srgbClr val="8EC02F"/>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Rectangle 11"/>
          <p:cNvSpPr/>
          <p:nvPr userDrawn="1"/>
        </p:nvSpPr>
        <p:spPr>
          <a:xfrm>
            <a:off x="0" y="534397"/>
            <a:ext cx="126000" cy="633942"/>
          </a:xfrm>
          <a:prstGeom prst="rect">
            <a:avLst/>
          </a:prstGeom>
          <a:solidFill>
            <a:srgbClr val="F6BC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1.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slideLayout" Target="../slideLayouts/slideLayout34.xml"/><Relationship Id="rId18" Type="http://schemas.openxmlformats.org/officeDocument/2006/relationships/slideLayout" Target="../slideLayouts/slideLayout39.xml"/><Relationship Id="rId26" Type="http://schemas.openxmlformats.org/officeDocument/2006/relationships/slideLayout" Target="../slideLayouts/slideLayout47.xml"/><Relationship Id="rId39" Type="http://schemas.openxmlformats.org/officeDocument/2006/relationships/theme" Target="../theme/theme2.xml"/><Relationship Id="rId3" Type="http://schemas.openxmlformats.org/officeDocument/2006/relationships/slideLayout" Target="../slideLayouts/slideLayout24.xml"/><Relationship Id="rId21" Type="http://schemas.openxmlformats.org/officeDocument/2006/relationships/slideLayout" Target="../slideLayouts/slideLayout42.xml"/><Relationship Id="rId34" Type="http://schemas.openxmlformats.org/officeDocument/2006/relationships/slideLayout" Target="../slideLayouts/slideLayout55.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17" Type="http://schemas.openxmlformats.org/officeDocument/2006/relationships/slideLayout" Target="../slideLayouts/slideLayout38.xml"/><Relationship Id="rId25" Type="http://schemas.openxmlformats.org/officeDocument/2006/relationships/slideLayout" Target="../slideLayouts/slideLayout46.xml"/><Relationship Id="rId33" Type="http://schemas.openxmlformats.org/officeDocument/2006/relationships/slideLayout" Target="../slideLayouts/slideLayout54.xml"/><Relationship Id="rId38" Type="http://schemas.openxmlformats.org/officeDocument/2006/relationships/slideLayout" Target="../slideLayouts/slideLayout59.xml"/><Relationship Id="rId2" Type="http://schemas.openxmlformats.org/officeDocument/2006/relationships/slideLayout" Target="../slideLayouts/slideLayout23.xml"/><Relationship Id="rId16" Type="http://schemas.openxmlformats.org/officeDocument/2006/relationships/slideLayout" Target="../slideLayouts/slideLayout37.xml"/><Relationship Id="rId20" Type="http://schemas.openxmlformats.org/officeDocument/2006/relationships/slideLayout" Target="../slideLayouts/slideLayout41.xml"/><Relationship Id="rId29" Type="http://schemas.openxmlformats.org/officeDocument/2006/relationships/slideLayout" Target="../slideLayouts/slideLayout50.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24" Type="http://schemas.openxmlformats.org/officeDocument/2006/relationships/slideLayout" Target="../slideLayouts/slideLayout45.xml"/><Relationship Id="rId32" Type="http://schemas.openxmlformats.org/officeDocument/2006/relationships/slideLayout" Target="../slideLayouts/slideLayout53.xml"/><Relationship Id="rId37" Type="http://schemas.openxmlformats.org/officeDocument/2006/relationships/slideLayout" Target="../slideLayouts/slideLayout58.xml"/><Relationship Id="rId40" Type="http://schemas.openxmlformats.org/officeDocument/2006/relationships/image" Target="../media/image1.png"/><Relationship Id="rId5" Type="http://schemas.openxmlformats.org/officeDocument/2006/relationships/slideLayout" Target="../slideLayouts/slideLayout26.xml"/><Relationship Id="rId15" Type="http://schemas.openxmlformats.org/officeDocument/2006/relationships/slideLayout" Target="../slideLayouts/slideLayout36.xml"/><Relationship Id="rId23" Type="http://schemas.openxmlformats.org/officeDocument/2006/relationships/slideLayout" Target="../slideLayouts/slideLayout44.xml"/><Relationship Id="rId28" Type="http://schemas.openxmlformats.org/officeDocument/2006/relationships/slideLayout" Target="../slideLayouts/slideLayout49.xml"/><Relationship Id="rId36" Type="http://schemas.openxmlformats.org/officeDocument/2006/relationships/slideLayout" Target="../slideLayouts/slideLayout57.xml"/><Relationship Id="rId10" Type="http://schemas.openxmlformats.org/officeDocument/2006/relationships/slideLayout" Target="../slideLayouts/slideLayout31.xml"/><Relationship Id="rId19" Type="http://schemas.openxmlformats.org/officeDocument/2006/relationships/slideLayout" Target="../slideLayouts/slideLayout40.xml"/><Relationship Id="rId31" Type="http://schemas.openxmlformats.org/officeDocument/2006/relationships/slideLayout" Target="../slideLayouts/slideLayout52.xml"/><Relationship Id="rId4" Type="http://schemas.openxmlformats.org/officeDocument/2006/relationships/slideLayout" Target="../slideLayouts/slideLayout25.xml"/><Relationship Id="rId9" Type="http://schemas.openxmlformats.org/officeDocument/2006/relationships/slideLayout" Target="../slideLayouts/slideLayout30.xml"/><Relationship Id="rId14" Type="http://schemas.openxmlformats.org/officeDocument/2006/relationships/slideLayout" Target="../slideLayouts/slideLayout35.xml"/><Relationship Id="rId22" Type="http://schemas.openxmlformats.org/officeDocument/2006/relationships/slideLayout" Target="../slideLayouts/slideLayout43.xml"/><Relationship Id="rId27" Type="http://schemas.openxmlformats.org/officeDocument/2006/relationships/slideLayout" Target="../slideLayouts/slideLayout48.xml"/><Relationship Id="rId30" Type="http://schemas.openxmlformats.org/officeDocument/2006/relationships/slideLayout" Target="../slideLayouts/slideLayout51.xml"/><Relationship Id="rId35"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67" y="338992"/>
            <a:ext cx="4168434" cy="545295"/>
          </a:xfrm>
          <a:prstGeom prst="rect">
            <a:avLst/>
          </a:prstGeom>
        </p:spPr>
        <p:txBody>
          <a:bodyPr vert="horz" lIns="91440" tIns="45720" rIns="91440" bIns="45720" rtlCol="0" anchor="t">
            <a:normAutofit/>
          </a:bodyPr>
          <a:lstStyle/>
          <a:p>
            <a:r>
              <a:rPr lang="ru-RU" dirty="0" smtClean="0"/>
              <a:t>Заголовок слайда</a:t>
            </a:r>
            <a:endParaRPr lang="en-US" dirty="0"/>
          </a:p>
        </p:txBody>
      </p:sp>
      <p:sp>
        <p:nvSpPr>
          <p:cNvPr id="3" name="Text Placeholder 2"/>
          <p:cNvSpPr>
            <a:spLocks noGrp="1"/>
          </p:cNvSpPr>
          <p:nvPr>
            <p:ph type="body" idx="1"/>
          </p:nvPr>
        </p:nvSpPr>
        <p:spPr>
          <a:xfrm>
            <a:off x="622300" y="1274549"/>
            <a:ext cx="8268320" cy="4999251"/>
          </a:xfrm>
          <a:prstGeom prst="rect">
            <a:avLst/>
          </a:prstGeom>
        </p:spPr>
        <p:txBody>
          <a:bodyPr vert="horz" lIns="91440" tIns="45720" rIns="91440" bIns="45720" rtlCol="0">
            <a:normAutofit/>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4" name="Date Placeholder 3"/>
          <p:cNvSpPr>
            <a:spLocks noGrp="1"/>
          </p:cNvSpPr>
          <p:nvPr>
            <p:ph type="dt" sz="half" idx="2"/>
          </p:nvPr>
        </p:nvSpPr>
        <p:spPr>
          <a:xfrm>
            <a:off x="3501808" y="6438820"/>
            <a:ext cx="2133600" cy="365125"/>
          </a:xfrm>
          <a:prstGeom prst="rect">
            <a:avLst/>
          </a:prstGeom>
        </p:spPr>
        <p:txBody>
          <a:bodyPr vert="horz" lIns="91440" tIns="45720" rIns="91440" bIns="45720" rtlCol="0" anchor="ctr"/>
          <a:lstStyle>
            <a:lvl1pPr algn="ctr">
              <a:defRPr sz="800">
                <a:solidFill>
                  <a:schemeClr val="tx1"/>
                </a:solidFill>
                <a:latin typeface="Arial"/>
                <a:cs typeface="Arial"/>
              </a:defRPr>
            </a:lvl1pPr>
          </a:lstStyle>
          <a:p>
            <a:endParaRPr lang="en-US" dirty="0"/>
          </a:p>
        </p:txBody>
      </p:sp>
      <p:sp>
        <p:nvSpPr>
          <p:cNvPr id="6" name="Slide Number Placeholder 5"/>
          <p:cNvSpPr>
            <a:spLocks noGrp="1"/>
          </p:cNvSpPr>
          <p:nvPr>
            <p:ph type="sldNum" sz="quarter" idx="4"/>
          </p:nvPr>
        </p:nvSpPr>
        <p:spPr>
          <a:xfrm>
            <a:off x="6748584" y="6438820"/>
            <a:ext cx="2133600" cy="365125"/>
          </a:xfrm>
          <a:prstGeom prst="rect">
            <a:avLst/>
          </a:prstGeom>
        </p:spPr>
        <p:txBody>
          <a:bodyPr vert="horz" lIns="91440" tIns="45720" rIns="91440" bIns="45720" rtlCol="0" anchor="ctr"/>
          <a:lstStyle>
            <a:lvl1pPr algn="r">
              <a:defRPr sz="800">
                <a:solidFill>
                  <a:schemeClr val="tx1"/>
                </a:solidFill>
                <a:latin typeface="Arial"/>
                <a:cs typeface="Arial"/>
              </a:defRPr>
            </a:lvl1pPr>
          </a:lstStyle>
          <a:p>
            <a:fld id="{6DDF61C1-2457-E848-BB6B-E1DA9A549776}" type="slidenum">
              <a:rPr lang="en-US" smtClean="0"/>
              <a:pPr/>
              <a:t>‹#›</a:t>
            </a:fld>
            <a:endParaRPr lang="en-US" dirty="0"/>
          </a:p>
        </p:txBody>
      </p:sp>
      <p:sp>
        <p:nvSpPr>
          <p:cNvPr id="11" name="Date Placeholder 3"/>
          <p:cNvSpPr txBox="1">
            <a:spLocks/>
          </p:cNvSpPr>
          <p:nvPr/>
        </p:nvSpPr>
        <p:spPr>
          <a:xfrm>
            <a:off x="594067" y="6438820"/>
            <a:ext cx="2133600" cy="365125"/>
          </a:xfrm>
          <a:prstGeom prst="rect">
            <a:avLst/>
          </a:prstGeom>
        </p:spPr>
        <p:txBody>
          <a:bodyPr vert="horz" lIns="91440" tIns="45720" rIns="91440" bIns="45720" rtlCol="0" anchor="ctr"/>
          <a:lstStyle>
            <a:lvl1pPr algn="ctr">
              <a:defRPr sz="1100">
                <a:solidFill>
                  <a:schemeClr val="tx1"/>
                </a:solidFill>
                <a:latin typeface="Arial"/>
                <a:cs typeface="Arial"/>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ru-RU" sz="800" b="0" i="0" u="none" strike="noStrike" kern="1200" cap="none" spc="0" normalizeH="0" baseline="0" noProof="0" dirty="0" smtClean="0">
                <a:ln>
                  <a:noFill/>
                </a:ln>
                <a:solidFill>
                  <a:schemeClr val="tx1"/>
                </a:solidFill>
                <a:effectLst/>
                <a:uLnTx/>
                <a:uFillTx/>
                <a:latin typeface="Arial"/>
                <a:ea typeface="+mn-ea"/>
                <a:cs typeface="Arial"/>
              </a:rPr>
              <a:t>Россельхозбанк</a:t>
            </a:r>
            <a:endParaRPr kumimoji="0" lang="en-US" sz="800" b="0" i="0" u="none" strike="noStrike" kern="1200" cap="none" spc="0" normalizeH="0" baseline="0" noProof="0" dirty="0">
              <a:ln>
                <a:noFill/>
              </a:ln>
              <a:solidFill>
                <a:schemeClr val="tx1"/>
              </a:solidFill>
              <a:effectLst/>
              <a:uLnTx/>
              <a:uFillTx/>
              <a:latin typeface="Arial"/>
              <a:ea typeface="+mn-ea"/>
              <a:cs typeface="Arial"/>
            </a:endParaRPr>
          </a:p>
        </p:txBody>
      </p:sp>
      <p:sp>
        <p:nvSpPr>
          <p:cNvPr id="12" name="Footer Placeholder 11"/>
          <p:cNvSpPr>
            <a:spLocks noGrp="1"/>
          </p:cNvSpPr>
          <p:nvPr>
            <p:ph type="ftr" sz="quarter" idx="3"/>
          </p:nvPr>
        </p:nvSpPr>
        <p:spPr>
          <a:xfrm>
            <a:off x="6637866" y="338992"/>
            <a:ext cx="2244317"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endParaRPr lang="en-US" dirty="0"/>
          </a:p>
        </p:txBody>
      </p:sp>
    </p:spTree>
  </p:cSld>
  <p:clrMap bg1="lt1" tx1="dk1" bg2="lt2" tx2="dk2" accent1="accent1" accent2="accent2" accent3="accent3" accent4="accent4" accent5="accent5" accent6="accent6" hlink="hlink" folHlink="folHlink"/>
  <p:sldLayoutIdLst>
    <p:sldLayoutId id="2147483661" r:id="rId1"/>
    <p:sldLayoutId id="2147483673" r:id="rId2"/>
    <p:sldLayoutId id="2147483674" r:id="rId3"/>
    <p:sldLayoutId id="2147483675" r:id="rId4"/>
    <p:sldLayoutId id="2147483672" r:id="rId5"/>
    <p:sldLayoutId id="2147483662" r:id="rId6"/>
    <p:sldLayoutId id="2147483663" r:id="rId7"/>
    <p:sldLayoutId id="2147483664" r:id="rId8"/>
    <p:sldLayoutId id="2147483665" r:id="rId9"/>
    <p:sldLayoutId id="2147483671" r:id="rId10"/>
    <p:sldLayoutId id="2147483666" r:id="rId11"/>
    <p:sldLayoutId id="2147483677" r:id="rId12"/>
    <p:sldLayoutId id="2147483678" r:id="rId13"/>
    <p:sldLayoutId id="2147483679" r:id="rId14"/>
    <p:sldLayoutId id="2147483676" r:id="rId15"/>
    <p:sldLayoutId id="2147483667" r:id="rId16"/>
    <p:sldLayoutId id="2147483668" r:id="rId17"/>
    <p:sldLayoutId id="2147483669" r:id="rId18"/>
    <p:sldLayoutId id="2147483670" r:id="rId19"/>
    <p:sldLayoutId id="2147483680" r:id="rId20"/>
    <p:sldLayoutId id="2147483720" r:id="rId21"/>
  </p:sldLayoutIdLst>
  <p:hf hdr="0" ftr="0" dt="0"/>
  <p:txStyles>
    <p:titleStyle>
      <a:lvl1pPr algn="l" defTabSz="457200" rtl="0" eaLnBrk="1" latinLnBrk="0" hangingPunct="1">
        <a:spcBef>
          <a:spcPct val="0"/>
        </a:spcBef>
        <a:buNone/>
        <a:defRPr sz="1600" b="1" kern="1200">
          <a:solidFill>
            <a:schemeClr val="tx1"/>
          </a:solidFill>
          <a:latin typeface="Arial"/>
          <a:ea typeface="+mj-ea"/>
          <a:cs typeface="Arial"/>
        </a:defRPr>
      </a:lvl1pPr>
    </p:titleStyle>
    <p:bodyStyle>
      <a:lvl1pPr marL="180975" indent="-163513" algn="l" defTabSz="457200" rtl="0" eaLnBrk="1" latinLnBrk="0" hangingPunct="1">
        <a:spcBef>
          <a:spcPct val="20000"/>
        </a:spcBef>
        <a:buSzPct val="100000"/>
        <a:buFontTx/>
        <a:buBlip>
          <a:blip r:embed="rId23"/>
        </a:buBlip>
        <a:defRPr sz="1200" kern="1200">
          <a:solidFill>
            <a:schemeClr val="tx1"/>
          </a:solidFill>
          <a:latin typeface="Arial"/>
          <a:ea typeface="+mn-ea"/>
          <a:cs typeface="Arial"/>
        </a:defRPr>
      </a:lvl1pPr>
      <a:lvl2pPr marL="360363" indent="-179388" algn="l" defTabSz="358775" rtl="0" eaLnBrk="1" latinLnBrk="0" hangingPunct="1">
        <a:spcBef>
          <a:spcPct val="20000"/>
        </a:spcBef>
        <a:buClr>
          <a:srgbClr val="266234"/>
        </a:buClr>
        <a:buSzPct val="140000"/>
        <a:buFont typeface="Arial"/>
        <a:buChar char="•"/>
        <a:defRPr sz="1200" kern="1200">
          <a:solidFill>
            <a:schemeClr val="tx1"/>
          </a:solidFill>
          <a:latin typeface="Arial"/>
          <a:ea typeface="+mn-ea"/>
          <a:cs typeface="Arial"/>
        </a:defRPr>
      </a:lvl2pPr>
      <a:lvl3pPr marL="536575" indent="-157163" algn="l" defTabSz="457200" rtl="0" eaLnBrk="1" latinLnBrk="0" hangingPunct="1">
        <a:spcBef>
          <a:spcPct val="20000"/>
        </a:spcBef>
        <a:buClr>
          <a:srgbClr val="266234"/>
        </a:buClr>
        <a:buSzPct val="120000"/>
        <a:buFont typeface="Wingdings" charset="2"/>
        <a:buChar char="§"/>
        <a:defRPr sz="1200" kern="1200">
          <a:solidFill>
            <a:schemeClr val="tx1"/>
          </a:solidFill>
          <a:latin typeface="Arial"/>
          <a:ea typeface="+mn-ea"/>
          <a:cs typeface="Arial"/>
        </a:defRPr>
      </a:lvl3pPr>
      <a:lvl4pPr marL="715963" indent="-174625" algn="l" defTabSz="457200" rtl="0" eaLnBrk="1" latinLnBrk="0" hangingPunct="1">
        <a:spcBef>
          <a:spcPct val="20000"/>
        </a:spcBef>
        <a:buClr>
          <a:srgbClr val="266234"/>
        </a:buClr>
        <a:buFont typeface="Arial"/>
        <a:buChar char="–"/>
        <a:defRPr sz="1200" kern="1200">
          <a:solidFill>
            <a:schemeClr val="tx1"/>
          </a:solidFill>
          <a:latin typeface="Arial"/>
          <a:ea typeface="+mn-ea"/>
          <a:cs typeface="Arial"/>
        </a:defRPr>
      </a:lvl4pPr>
      <a:lvl5pPr marL="896938" indent="-176213" algn="l" defTabSz="457200" rtl="0" eaLnBrk="1" latinLnBrk="0" hangingPunct="1">
        <a:spcBef>
          <a:spcPct val="20000"/>
        </a:spcBef>
        <a:buClr>
          <a:srgbClr val="266234"/>
        </a:buClr>
        <a:buSzPct val="50000"/>
        <a:buFont typeface="Wingdings" charset="2"/>
        <a:buChar char="u"/>
        <a:defRPr sz="12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94067" y="338992"/>
            <a:ext cx="4168434" cy="545295"/>
          </a:xfrm>
          <a:prstGeom prst="rect">
            <a:avLst/>
          </a:prstGeom>
        </p:spPr>
        <p:txBody>
          <a:bodyPr vert="horz" lIns="91440" tIns="45720" rIns="91440" bIns="45720" rtlCol="0" anchor="t">
            <a:normAutofit/>
          </a:bodyPr>
          <a:lstStyle/>
          <a:p>
            <a:r>
              <a:rPr lang="ru-RU" dirty="0" smtClean="0"/>
              <a:t>Заголовок слайда</a:t>
            </a:r>
            <a:endParaRPr lang="en-US" dirty="0"/>
          </a:p>
        </p:txBody>
      </p:sp>
      <p:sp>
        <p:nvSpPr>
          <p:cNvPr id="3" name="Text Placeholder 2"/>
          <p:cNvSpPr>
            <a:spLocks noGrp="1"/>
          </p:cNvSpPr>
          <p:nvPr>
            <p:ph type="body" idx="1"/>
          </p:nvPr>
        </p:nvSpPr>
        <p:spPr>
          <a:xfrm>
            <a:off x="622300" y="1274549"/>
            <a:ext cx="8268320" cy="4999251"/>
          </a:xfrm>
          <a:prstGeom prst="rect">
            <a:avLst/>
          </a:prstGeom>
        </p:spPr>
        <p:txBody>
          <a:bodyPr vert="horz" lIns="91440" tIns="45720" rIns="91440" bIns="45720" rtlCol="0">
            <a:normAutofit/>
          </a:bodyPr>
          <a:lstStyle/>
          <a:p>
            <a:pPr lvl="0"/>
            <a:r>
              <a:rPr lang="ru-RU" smtClean="0"/>
              <a:t>Click to edit Master text styles</a:t>
            </a:r>
          </a:p>
          <a:p>
            <a:pPr lvl="1"/>
            <a:r>
              <a:rPr lang="ru-RU" smtClean="0"/>
              <a:t>Second level</a:t>
            </a:r>
          </a:p>
          <a:p>
            <a:pPr lvl="2"/>
            <a:r>
              <a:rPr lang="ru-RU" smtClean="0"/>
              <a:t>Third level</a:t>
            </a:r>
          </a:p>
          <a:p>
            <a:pPr lvl="3"/>
            <a:r>
              <a:rPr lang="ru-RU" smtClean="0"/>
              <a:t>Fourth level</a:t>
            </a:r>
          </a:p>
          <a:p>
            <a:pPr lvl="4"/>
            <a:r>
              <a:rPr lang="ru-RU" smtClean="0"/>
              <a:t>Fifth level</a:t>
            </a:r>
            <a:endParaRPr lang="en-US" dirty="0"/>
          </a:p>
        </p:txBody>
      </p:sp>
      <p:sp>
        <p:nvSpPr>
          <p:cNvPr id="6" name="Slide Number Placeholder 5"/>
          <p:cNvSpPr>
            <a:spLocks noGrp="1"/>
          </p:cNvSpPr>
          <p:nvPr>
            <p:ph type="sldNum" sz="quarter" idx="4"/>
          </p:nvPr>
        </p:nvSpPr>
        <p:spPr>
          <a:xfrm>
            <a:off x="6748584" y="6438820"/>
            <a:ext cx="2133600" cy="365125"/>
          </a:xfrm>
          <a:prstGeom prst="rect">
            <a:avLst/>
          </a:prstGeom>
        </p:spPr>
        <p:txBody>
          <a:bodyPr vert="horz" lIns="91440" tIns="45720" rIns="91440" bIns="45720" rtlCol="0" anchor="ctr"/>
          <a:lstStyle>
            <a:lvl1pPr algn="r">
              <a:defRPr sz="1000" b="1">
                <a:solidFill>
                  <a:schemeClr val="tx1"/>
                </a:solidFill>
                <a:latin typeface="Arial"/>
                <a:cs typeface="Arial"/>
              </a:defRPr>
            </a:lvl1pPr>
          </a:lstStyle>
          <a:p>
            <a:pPr defTabSz="914400"/>
            <a:fld id="{B87BBAF7-701D-4AF4-8BD4-C4C2E0BEA2D7}" type="slidenum">
              <a:rPr lang="ru-RU" smtClean="0">
                <a:solidFill>
                  <a:prstClr val="black">
                    <a:tint val="75000"/>
                  </a:prstClr>
                </a:solidFill>
                <a:latin typeface="Calibri"/>
                <a:sym typeface="Gill Sans"/>
              </a:rPr>
              <a:pPr defTabSz="914400"/>
              <a:t>‹#›</a:t>
            </a:fld>
            <a:endParaRPr lang="ru-RU" dirty="0" smtClean="0">
              <a:solidFill>
                <a:prstClr val="black">
                  <a:tint val="75000"/>
                </a:prstClr>
              </a:solidFill>
              <a:latin typeface="Calibri"/>
              <a:sym typeface="Gill Sans"/>
            </a:endParaRPr>
          </a:p>
        </p:txBody>
      </p:sp>
      <p:sp>
        <p:nvSpPr>
          <p:cNvPr id="12" name="Footer Placeholder 11"/>
          <p:cNvSpPr>
            <a:spLocks noGrp="1"/>
          </p:cNvSpPr>
          <p:nvPr>
            <p:ph type="ftr" sz="quarter" idx="3"/>
          </p:nvPr>
        </p:nvSpPr>
        <p:spPr>
          <a:xfrm>
            <a:off x="6637866" y="338992"/>
            <a:ext cx="2244317" cy="545295"/>
          </a:xfrm>
          <a:prstGeom prst="rect">
            <a:avLst/>
          </a:prstGeom>
        </p:spPr>
        <p:txBody>
          <a:bodyPr vert="horz" lIns="91440" tIns="45720" rIns="91440" bIns="45720" rtlCol="0" anchor="t"/>
          <a:lstStyle>
            <a:lvl1pPr algn="r">
              <a:defRPr sz="800" b="0" i="0">
                <a:solidFill>
                  <a:schemeClr val="tx1"/>
                </a:solidFill>
                <a:latin typeface="Arial"/>
                <a:cs typeface="Arial"/>
              </a:defRPr>
            </a:lvl1pPr>
          </a:lstStyle>
          <a:p>
            <a:pPr defTabSz="914400"/>
            <a:endParaRPr lang="ru-RU" dirty="0" smtClean="0">
              <a:solidFill>
                <a:prstClr val="black">
                  <a:tint val="75000"/>
                </a:prstClr>
              </a:solidFill>
              <a:latin typeface="Calibri"/>
              <a:sym typeface="Gill Sans"/>
            </a:endParaRPr>
          </a:p>
        </p:txBody>
      </p:sp>
    </p:spTree>
    <p:extLst>
      <p:ext uri="{BB962C8B-B14F-4D97-AF65-F5344CB8AC3E}">
        <p14:creationId xmlns:p14="http://schemas.microsoft.com/office/powerpoint/2010/main" val="3249488912"/>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 id="2147483700" r:id="rId19"/>
    <p:sldLayoutId id="2147483701" r:id="rId20"/>
    <p:sldLayoutId id="2147483702" r:id="rId21"/>
    <p:sldLayoutId id="2147483703" r:id="rId22"/>
    <p:sldLayoutId id="2147483704" r:id="rId23"/>
    <p:sldLayoutId id="2147483705" r:id="rId24"/>
    <p:sldLayoutId id="2147483706"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Lst>
  <p:hf hdr="0" ftr="0" dt="0"/>
  <p:txStyles>
    <p:titleStyle>
      <a:lvl1pPr algn="l" defTabSz="457200" rtl="0" eaLnBrk="1" latinLnBrk="0" hangingPunct="1">
        <a:spcBef>
          <a:spcPct val="0"/>
        </a:spcBef>
        <a:buNone/>
        <a:defRPr sz="1600" b="1" kern="1200">
          <a:solidFill>
            <a:schemeClr val="tx1"/>
          </a:solidFill>
          <a:latin typeface="Arial"/>
          <a:ea typeface="+mj-ea"/>
          <a:cs typeface="Arial"/>
        </a:defRPr>
      </a:lvl1pPr>
    </p:titleStyle>
    <p:bodyStyle>
      <a:lvl1pPr marL="180975" indent="-163513" algn="l" defTabSz="457200" rtl="0" eaLnBrk="1" latinLnBrk="0" hangingPunct="1">
        <a:spcBef>
          <a:spcPct val="20000"/>
        </a:spcBef>
        <a:buSzPct val="100000"/>
        <a:buFontTx/>
        <a:buBlip>
          <a:blip r:embed="rId40"/>
        </a:buBlip>
        <a:defRPr sz="1200" kern="1200">
          <a:solidFill>
            <a:schemeClr val="tx1"/>
          </a:solidFill>
          <a:latin typeface="Arial"/>
          <a:ea typeface="+mn-ea"/>
          <a:cs typeface="Arial"/>
        </a:defRPr>
      </a:lvl1pPr>
      <a:lvl2pPr marL="360363" indent="-179388" algn="l" defTabSz="358775" rtl="0" eaLnBrk="1" latinLnBrk="0" hangingPunct="1">
        <a:spcBef>
          <a:spcPct val="20000"/>
        </a:spcBef>
        <a:buClr>
          <a:srgbClr val="266234"/>
        </a:buClr>
        <a:buSzPct val="140000"/>
        <a:buFont typeface="Arial"/>
        <a:buChar char="•"/>
        <a:defRPr sz="1200" kern="1200">
          <a:solidFill>
            <a:schemeClr val="tx1"/>
          </a:solidFill>
          <a:latin typeface="Arial"/>
          <a:ea typeface="+mn-ea"/>
          <a:cs typeface="Arial"/>
        </a:defRPr>
      </a:lvl2pPr>
      <a:lvl3pPr marL="536575" indent="-157163" algn="l" defTabSz="457200" rtl="0" eaLnBrk="1" latinLnBrk="0" hangingPunct="1">
        <a:spcBef>
          <a:spcPct val="20000"/>
        </a:spcBef>
        <a:buClr>
          <a:srgbClr val="266234"/>
        </a:buClr>
        <a:buSzPct val="120000"/>
        <a:buFont typeface="Wingdings" charset="2"/>
        <a:buChar char="§"/>
        <a:defRPr sz="1200" kern="1200">
          <a:solidFill>
            <a:schemeClr val="tx1"/>
          </a:solidFill>
          <a:latin typeface="Arial"/>
          <a:ea typeface="+mn-ea"/>
          <a:cs typeface="Arial"/>
        </a:defRPr>
      </a:lvl3pPr>
      <a:lvl4pPr marL="715963" indent="-174625" algn="l" defTabSz="457200" rtl="0" eaLnBrk="1" latinLnBrk="0" hangingPunct="1">
        <a:spcBef>
          <a:spcPct val="20000"/>
        </a:spcBef>
        <a:buClr>
          <a:srgbClr val="266234"/>
        </a:buClr>
        <a:buFont typeface="Arial"/>
        <a:buChar char="–"/>
        <a:defRPr sz="1200" kern="1200">
          <a:solidFill>
            <a:schemeClr val="tx1"/>
          </a:solidFill>
          <a:latin typeface="Arial"/>
          <a:ea typeface="+mn-ea"/>
          <a:cs typeface="Arial"/>
        </a:defRPr>
      </a:lvl4pPr>
      <a:lvl5pPr marL="896938" indent="-176213" algn="l" defTabSz="457200" rtl="0" eaLnBrk="1" latinLnBrk="0" hangingPunct="1">
        <a:spcBef>
          <a:spcPct val="20000"/>
        </a:spcBef>
        <a:buClr>
          <a:srgbClr val="266234"/>
        </a:buClr>
        <a:buSzPct val="50000"/>
        <a:buFont typeface="Wingdings" charset="2"/>
        <a:buChar char="u"/>
        <a:defRPr sz="1200" kern="1200">
          <a:solidFill>
            <a:schemeClr val="tx1"/>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xml"/><Relationship Id="rId1" Type="http://schemas.openxmlformats.org/officeDocument/2006/relationships/slideLayout" Target="../slideLayouts/slideLayout21.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C:\Users\Slobodyan-RA\Desktop\Фото сельская ипотека\article1030.jp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0" y="857250"/>
            <a:ext cx="9144000" cy="514350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 name="TextBox 9"/>
          <p:cNvSpPr txBox="1"/>
          <p:nvPr/>
        </p:nvSpPr>
        <p:spPr>
          <a:xfrm>
            <a:off x="5269587" y="2828835"/>
            <a:ext cx="3702963" cy="1615827"/>
          </a:xfrm>
          <a:prstGeom prst="rect">
            <a:avLst/>
          </a:prstGeom>
          <a:noFill/>
        </p:spPr>
        <p:txBody>
          <a:bodyPr wrap="square" rtlCol="0">
            <a:spAutoFit/>
          </a:bodyPr>
          <a:lstStyle/>
          <a:p>
            <a:pPr algn="ctr">
              <a:defRPr/>
            </a:pPr>
            <a:r>
              <a:rPr lang="ru-RU" sz="3300" b="1" dirty="0">
                <a:solidFill>
                  <a:schemeClr val="bg1"/>
                </a:solidFill>
                <a:latin typeface="Montserrat" pitchFamily="2" charset="0"/>
              </a:rPr>
              <a:t>Сельская ипотека </a:t>
            </a:r>
            <a:r>
              <a:rPr lang="ru-RU" sz="3300" b="1" dirty="0" err="1">
                <a:solidFill>
                  <a:schemeClr val="bg1"/>
                </a:solidFill>
                <a:latin typeface="Montserrat" pitchFamily="2" charset="0"/>
              </a:rPr>
              <a:t>Россельхозбанк</a:t>
            </a:r>
            <a:endParaRPr lang="ru-RU" sz="3300" b="1" dirty="0">
              <a:solidFill>
                <a:schemeClr val="bg1"/>
              </a:solidFill>
              <a:latin typeface="Montserrat" pitchFamily="2" charset="0"/>
            </a:endParaRPr>
          </a:p>
        </p:txBody>
      </p:sp>
    </p:spTree>
    <p:extLst>
      <p:ext uri="{BB962C8B-B14F-4D97-AF65-F5344CB8AC3E}">
        <p14:creationId xmlns:p14="http://schemas.microsoft.com/office/powerpoint/2010/main" val="13136419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омер слайда 2"/>
          <p:cNvSpPr>
            <a:spLocks noGrp="1"/>
          </p:cNvSpPr>
          <p:nvPr>
            <p:ph type="sldNum" sz="quarter" idx="12"/>
          </p:nvPr>
        </p:nvSpPr>
        <p:spPr/>
        <p:txBody>
          <a:bodyPr/>
          <a:lstStyle/>
          <a:p>
            <a:fld id="{6DDF61C1-2457-E848-BB6B-E1DA9A549776}" type="slidenum">
              <a:rPr lang="en-US" smtClean="0">
                <a:latin typeface="Arial" panose="020B0604020202020204" pitchFamily="34" charset="0"/>
                <a:cs typeface="Arial" panose="020B0604020202020204" pitchFamily="34" charset="0"/>
              </a:rPr>
              <a:pPr/>
              <a:t>2</a:t>
            </a:fld>
            <a:endParaRPr lang="en-US" dirty="0">
              <a:latin typeface="Arial" panose="020B0604020202020204" pitchFamily="34" charset="0"/>
              <a:cs typeface="Arial" panose="020B0604020202020204" pitchFamily="34" charset="0"/>
            </a:endParaRPr>
          </a:p>
        </p:txBody>
      </p:sp>
      <p:sp>
        <p:nvSpPr>
          <p:cNvPr id="31" name="Заголовок 1"/>
          <p:cNvSpPr txBox="1">
            <a:spLocks/>
          </p:cNvSpPr>
          <p:nvPr/>
        </p:nvSpPr>
        <p:spPr>
          <a:xfrm>
            <a:off x="99691" y="497156"/>
            <a:ext cx="5905456" cy="633943"/>
          </a:xfrm>
          <a:prstGeom prst="rect">
            <a:avLst/>
          </a:prstGeom>
        </p:spPr>
        <p:txBody>
          <a:bodyPr vert="horz" lIns="91440" tIns="45720" rIns="91440" bIns="45720" rtlCol="0" anchor="ctr">
            <a:noAutofit/>
          </a:bodyPr>
          <a:lstStyle>
            <a:lvl1pPr algn="l" defTabSz="457200" rtl="0" eaLnBrk="1" latinLnBrk="0" hangingPunct="1">
              <a:spcBef>
                <a:spcPct val="0"/>
              </a:spcBef>
              <a:buNone/>
              <a:defRPr sz="1600" b="1" kern="1200">
                <a:solidFill>
                  <a:schemeClr val="tx1"/>
                </a:solidFill>
                <a:latin typeface="Arial"/>
                <a:ea typeface="+mj-ea"/>
                <a:cs typeface="Arial"/>
              </a:defRPr>
            </a:lvl1pPr>
          </a:lstStyle>
          <a:p>
            <a:r>
              <a:rPr lang="ru-RU" sz="1400" dirty="0">
                <a:latin typeface="Arial" panose="020B0604020202020204" pitchFamily="34" charset="0"/>
                <a:ea typeface="ヒラギノ角ゴ ProN W3" charset="0"/>
                <a:cs typeface="Arial" panose="020B0604020202020204" pitchFamily="34" charset="0"/>
                <a:sym typeface="Gill Sans"/>
              </a:rPr>
              <a:t>Государственная программа</a:t>
            </a:r>
          </a:p>
          <a:p>
            <a:r>
              <a:rPr lang="ru-RU" sz="1400" dirty="0" smtClean="0">
                <a:latin typeface="Arial" panose="020B0604020202020204" pitchFamily="34" charset="0"/>
                <a:ea typeface="ヒラギノ角ゴ ProN W3" charset="0"/>
                <a:cs typeface="Arial" panose="020B0604020202020204" pitchFamily="34" charset="0"/>
                <a:sym typeface="Gill Sans"/>
              </a:rPr>
              <a:t>«Комплексное </a:t>
            </a:r>
            <a:r>
              <a:rPr lang="ru-RU" sz="1400" dirty="0">
                <a:latin typeface="Arial" panose="020B0604020202020204" pitchFamily="34" charset="0"/>
                <a:ea typeface="ヒラギノ角ゴ ProN W3" charset="0"/>
                <a:cs typeface="Arial" panose="020B0604020202020204" pitchFamily="34" charset="0"/>
                <a:sym typeface="Gill Sans"/>
              </a:rPr>
              <a:t>развитие сельских </a:t>
            </a:r>
            <a:r>
              <a:rPr lang="ru-RU" sz="1400" dirty="0" smtClean="0">
                <a:latin typeface="Arial" panose="020B0604020202020204" pitchFamily="34" charset="0"/>
                <a:ea typeface="ヒラギノ角ゴ ProN W3" charset="0"/>
                <a:cs typeface="Arial" panose="020B0604020202020204" pitchFamily="34" charset="0"/>
                <a:sym typeface="Gill Sans"/>
              </a:rPr>
              <a:t>территорий»</a:t>
            </a:r>
            <a:endParaRPr lang="ru-RU" sz="1400" b="0" dirty="0">
              <a:latin typeface="Arial" panose="020B0604020202020204" pitchFamily="34" charset="0"/>
              <a:cs typeface="Arial" panose="020B0604020202020204" pitchFamily="34" charset="0"/>
            </a:endParaRPr>
          </a:p>
        </p:txBody>
      </p:sp>
      <p:sp>
        <p:nvSpPr>
          <p:cNvPr id="6" name="Прямоугольник 5"/>
          <p:cNvSpPr/>
          <p:nvPr/>
        </p:nvSpPr>
        <p:spPr>
          <a:xfrm>
            <a:off x="3200556" y="2380173"/>
            <a:ext cx="5943444" cy="1585049"/>
          </a:xfrm>
          <a:prstGeom prst="rect">
            <a:avLst/>
          </a:prstGeom>
        </p:spPr>
        <p:txBody>
          <a:bodyPr wrap="square">
            <a:spAutoFit/>
          </a:bodyPr>
          <a:lstStyle/>
          <a:p>
            <a:pPr marL="0" lvl="1" algn="just" defTabSz="361950" eaLnBrk="0" fontAlgn="base" hangingPunct="0">
              <a:spcAft>
                <a:spcPts val="600"/>
              </a:spcAft>
              <a:buClr>
                <a:schemeClr val="bg1"/>
              </a:buClr>
              <a:buSzPct val="200000"/>
              <a:tabLst>
                <a:tab pos="127000" algn="l"/>
              </a:tabLst>
              <a:defRPr/>
            </a:pPr>
            <a:r>
              <a:rPr lang="ru-RU" sz="1100" b="1" dirty="0" smtClean="0">
                <a:latin typeface="Arial" panose="020B0604020202020204" pitchFamily="34" charset="0"/>
                <a:ea typeface="ヒラギノ角ゴ ProN W3" charset="0"/>
                <a:cs typeface="Arial" panose="020B0604020202020204" pitchFamily="34" charset="0"/>
                <a:sym typeface="Gill Sans"/>
              </a:rPr>
              <a:t>Цели Государственной программы на 2020-2025 годы</a:t>
            </a:r>
          </a:p>
          <a:p>
            <a:pPr marL="266400" lvl="1" indent="-266700" algn="just" defTabSz="361950" eaLnBrk="0" fontAlgn="base" hangingPunct="0">
              <a:buClr>
                <a:schemeClr val="bg1"/>
              </a:buClr>
              <a:buSzPct val="200000"/>
              <a:buBlip>
                <a:blip r:embed="rId2"/>
              </a:buBlip>
              <a:tabLst>
                <a:tab pos="127000" algn="l"/>
              </a:tabLst>
              <a:defRPr/>
            </a:pPr>
            <a:r>
              <a:rPr lang="ru-RU" sz="1000" dirty="0" smtClean="0">
                <a:latin typeface="Arial" panose="020B0604020202020204" pitchFamily="34" charset="0"/>
                <a:cs typeface="Arial" panose="020B0604020202020204" pitchFamily="34" charset="0"/>
              </a:rPr>
              <a:t>сохранение доли сельского населения в общей численности населения Российской Федерации на уровне не менее 25,3 процента в 2025 году</a:t>
            </a:r>
          </a:p>
          <a:p>
            <a:pPr marL="0" lvl="1" algn="just" defTabSz="361950" eaLnBrk="0" fontAlgn="base" hangingPunct="0">
              <a:buClr>
                <a:schemeClr val="bg1"/>
              </a:buClr>
              <a:buSzPct val="200000"/>
              <a:tabLst>
                <a:tab pos="127000" algn="l"/>
              </a:tabLst>
              <a:defRPr/>
            </a:pPr>
            <a:endParaRPr lang="ru-RU" sz="1000" dirty="0" smtClean="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smtClean="0">
                <a:latin typeface="Arial" panose="020B0604020202020204" pitchFamily="34" charset="0"/>
                <a:cs typeface="Arial" panose="020B0604020202020204" pitchFamily="34" charset="0"/>
              </a:rPr>
              <a:t>достижение соотношения среднемесячных располагаемых ресурсов сельского и городского домохозяйств до 80 процентов в 2025 году</a:t>
            </a:r>
          </a:p>
          <a:p>
            <a:pPr marL="266400" lvl="1" indent="-266700" algn="just" defTabSz="361950" eaLnBrk="0" fontAlgn="base" hangingPunct="0">
              <a:buClr>
                <a:schemeClr val="bg1"/>
              </a:buClr>
              <a:buSzPct val="200000"/>
              <a:buBlip>
                <a:blip r:embed="rId2"/>
              </a:buBlip>
              <a:tabLst>
                <a:tab pos="127000" algn="l"/>
              </a:tabLst>
              <a:defRPr/>
            </a:pPr>
            <a:endParaRPr lang="ru-RU" sz="1000" dirty="0" smtClean="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smtClean="0">
                <a:latin typeface="Arial" panose="020B0604020202020204" pitchFamily="34" charset="0"/>
                <a:cs typeface="Arial" panose="020B0604020202020204" pitchFamily="34" charset="0"/>
              </a:rPr>
              <a:t>повышение доли общей площади благоустроенных жилых помещений в сельских населенных пунктах до 50 процентов в 2025 году</a:t>
            </a:r>
            <a:endParaRPr lang="ru-RU" sz="1000" dirty="0">
              <a:latin typeface="Arial" panose="020B0604020202020204" pitchFamily="34" charset="0"/>
              <a:cs typeface="Arial" panose="020B0604020202020204" pitchFamily="34" charset="0"/>
            </a:endParaRPr>
          </a:p>
        </p:txBody>
      </p:sp>
      <p:sp>
        <p:nvSpPr>
          <p:cNvPr id="15" name="Прямоугольник 14"/>
          <p:cNvSpPr/>
          <p:nvPr/>
        </p:nvSpPr>
        <p:spPr>
          <a:xfrm>
            <a:off x="3200556" y="3987490"/>
            <a:ext cx="5943444" cy="2492990"/>
          </a:xfrm>
          <a:prstGeom prst="rect">
            <a:avLst/>
          </a:prstGeom>
        </p:spPr>
        <p:txBody>
          <a:bodyPr wrap="square">
            <a:spAutoFit/>
          </a:bodyPr>
          <a:lstStyle/>
          <a:p>
            <a:pPr marL="0" lvl="1" algn="just" defTabSz="361950" eaLnBrk="0" fontAlgn="base" hangingPunct="0">
              <a:spcAft>
                <a:spcPts val="600"/>
              </a:spcAft>
              <a:buClr>
                <a:schemeClr val="bg1"/>
              </a:buClr>
              <a:buSzPct val="200000"/>
              <a:tabLst>
                <a:tab pos="127000" algn="l"/>
              </a:tabLst>
              <a:defRPr/>
            </a:pPr>
            <a:r>
              <a:rPr lang="ru-RU" sz="1100" b="1" dirty="0" smtClean="0">
                <a:latin typeface="Arial" panose="020B0604020202020204" pitchFamily="34" charset="0"/>
                <a:ea typeface="ヒラギノ角ゴ ProN W3" charset="0"/>
                <a:cs typeface="Arial" panose="020B0604020202020204" pitchFamily="34" charset="0"/>
                <a:sym typeface="Gill Sans"/>
              </a:rPr>
              <a:t>Направления (подпрограммы) </a:t>
            </a:r>
            <a:r>
              <a:rPr lang="ru-RU" sz="1100" b="1" dirty="0">
                <a:latin typeface="Arial" panose="020B0604020202020204" pitchFamily="34" charset="0"/>
                <a:ea typeface="ヒラギノ角ゴ ProN W3" charset="0"/>
                <a:cs typeface="Arial" panose="020B0604020202020204" pitchFamily="34" charset="0"/>
                <a:sym typeface="Gill Sans"/>
              </a:rPr>
              <a:t>Государственной программы на 2020-2025 годы</a:t>
            </a:r>
          </a:p>
          <a:p>
            <a:pPr marL="266400" lvl="1" indent="-266700" algn="just" defTabSz="361950" eaLnBrk="0" fontAlgn="base" hangingPunct="0">
              <a:buClr>
                <a:schemeClr val="bg1"/>
              </a:buClr>
              <a:buSzPct val="200000"/>
              <a:buBlip>
                <a:blip r:embed="rId2"/>
              </a:buBlip>
              <a:tabLst>
                <a:tab pos="127000" algn="l"/>
              </a:tabLst>
              <a:defRPr/>
            </a:pPr>
            <a:r>
              <a:rPr lang="ru-RU" sz="1000" dirty="0">
                <a:latin typeface="Arial" panose="020B0604020202020204" pitchFamily="34" charset="0"/>
                <a:cs typeface="Arial" panose="020B0604020202020204" pitchFamily="34" charset="0"/>
              </a:rPr>
              <a:t>направление (подпрограмма) </a:t>
            </a:r>
            <a:r>
              <a:rPr lang="ru-RU" sz="1000" dirty="0" smtClean="0">
                <a:latin typeface="Arial" panose="020B0604020202020204" pitchFamily="34" charset="0"/>
                <a:cs typeface="Arial" panose="020B0604020202020204" pitchFamily="34" charset="0"/>
              </a:rPr>
              <a:t>«Аналитическое</a:t>
            </a:r>
            <a:r>
              <a:rPr lang="ru-RU" sz="1000" dirty="0">
                <a:latin typeface="Arial" panose="020B0604020202020204" pitchFamily="34" charset="0"/>
                <a:cs typeface="Arial" panose="020B0604020202020204" pitchFamily="34" charset="0"/>
              </a:rPr>
              <a:t>, нормативное, методическое обеспечение комплексного развития сельских </a:t>
            </a:r>
            <a:r>
              <a:rPr lang="ru-RU" sz="1000" dirty="0" smtClean="0">
                <a:latin typeface="Arial" panose="020B0604020202020204" pitchFamily="34" charset="0"/>
                <a:cs typeface="Arial" panose="020B0604020202020204" pitchFamily="34" charset="0"/>
              </a:rPr>
              <a:t>территорий»</a:t>
            </a:r>
          </a:p>
          <a:p>
            <a:pPr marL="0" lvl="1" algn="just" defTabSz="361950" eaLnBrk="0" fontAlgn="base" hangingPunct="0">
              <a:buClr>
                <a:schemeClr val="bg1"/>
              </a:buClr>
              <a:buSzPct val="200000"/>
              <a:tabLst>
                <a:tab pos="127000" algn="l"/>
              </a:tabLst>
              <a:defRPr/>
            </a:pPr>
            <a:endParaRPr lang="ru-RU" sz="1000" dirty="0" smtClean="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u="sng" dirty="0">
                <a:latin typeface="Arial" panose="020B0604020202020204" pitchFamily="34" charset="0"/>
                <a:cs typeface="Arial" panose="020B0604020202020204" pitchFamily="34" charset="0"/>
              </a:rPr>
              <a:t>направление (подпрограмма) </a:t>
            </a:r>
            <a:r>
              <a:rPr lang="ru-RU" sz="1000" u="sng" dirty="0" smtClean="0">
                <a:latin typeface="Arial" panose="020B0604020202020204" pitchFamily="34" charset="0"/>
                <a:cs typeface="Arial" panose="020B0604020202020204" pitchFamily="34" charset="0"/>
              </a:rPr>
              <a:t>«Создание </a:t>
            </a:r>
            <a:r>
              <a:rPr lang="ru-RU" sz="1000" u="sng" dirty="0">
                <a:latin typeface="Arial" panose="020B0604020202020204" pitchFamily="34" charset="0"/>
                <a:cs typeface="Arial" panose="020B0604020202020204" pitchFamily="34" charset="0"/>
              </a:rPr>
              <a:t>условий для обеспечения доступным и комфортным жильем сельского </a:t>
            </a:r>
            <a:r>
              <a:rPr lang="ru-RU" sz="1000" u="sng" dirty="0" smtClean="0">
                <a:latin typeface="Arial" panose="020B0604020202020204" pitchFamily="34" charset="0"/>
                <a:cs typeface="Arial" panose="020B0604020202020204" pitchFamily="34" charset="0"/>
              </a:rPr>
              <a:t>населения»</a:t>
            </a:r>
          </a:p>
          <a:p>
            <a:pPr marL="266400" lvl="1" indent="-266700" algn="just" defTabSz="361950" eaLnBrk="0" fontAlgn="base" hangingPunct="0">
              <a:buClr>
                <a:schemeClr val="bg1"/>
              </a:buClr>
              <a:buSzPct val="200000"/>
              <a:buBlip>
                <a:blip r:embed="rId2"/>
              </a:buBlip>
              <a:tabLst>
                <a:tab pos="127000" algn="l"/>
              </a:tabLst>
              <a:defRPr/>
            </a:pPr>
            <a:endParaRPr lang="ru-RU" sz="1000" dirty="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a:latin typeface="Arial" panose="020B0604020202020204" pitchFamily="34" charset="0"/>
                <a:cs typeface="Arial" panose="020B0604020202020204" pitchFamily="34" charset="0"/>
              </a:rPr>
              <a:t>направление (подпрограмма) </a:t>
            </a:r>
            <a:r>
              <a:rPr lang="ru-RU" sz="1000" dirty="0" smtClean="0">
                <a:latin typeface="Arial" panose="020B0604020202020204" pitchFamily="34" charset="0"/>
                <a:cs typeface="Arial" panose="020B0604020202020204" pitchFamily="34" charset="0"/>
              </a:rPr>
              <a:t>«Развитие </a:t>
            </a:r>
            <a:r>
              <a:rPr lang="ru-RU" sz="1000" dirty="0">
                <a:latin typeface="Arial" panose="020B0604020202020204" pitchFamily="34" charset="0"/>
                <a:cs typeface="Arial" panose="020B0604020202020204" pitchFamily="34" charset="0"/>
              </a:rPr>
              <a:t>рынка труда (кадрового потенциала) на сельских </a:t>
            </a:r>
            <a:r>
              <a:rPr lang="ru-RU" sz="1000" dirty="0" smtClean="0">
                <a:latin typeface="Arial" panose="020B0604020202020204" pitchFamily="34" charset="0"/>
                <a:cs typeface="Arial" panose="020B0604020202020204" pitchFamily="34" charset="0"/>
              </a:rPr>
              <a:t>территориях»</a:t>
            </a:r>
          </a:p>
          <a:p>
            <a:pPr marL="266400" lvl="1" indent="-266700" algn="just" defTabSz="361950" eaLnBrk="0" fontAlgn="base" hangingPunct="0">
              <a:buClr>
                <a:schemeClr val="bg1"/>
              </a:buClr>
              <a:buSzPct val="200000"/>
              <a:buBlip>
                <a:blip r:embed="rId2"/>
              </a:buBlip>
              <a:tabLst>
                <a:tab pos="127000" algn="l"/>
              </a:tabLst>
              <a:defRPr/>
            </a:pPr>
            <a:endParaRPr lang="ru-RU" sz="1000" dirty="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a:latin typeface="Arial" panose="020B0604020202020204" pitchFamily="34" charset="0"/>
                <a:cs typeface="Arial" panose="020B0604020202020204" pitchFamily="34" charset="0"/>
              </a:rPr>
              <a:t>направление (подпрограмма) </a:t>
            </a:r>
            <a:r>
              <a:rPr lang="ru-RU" sz="1000" dirty="0" smtClean="0">
                <a:latin typeface="Arial" panose="020B0604020202020204" pitchFamily="34" charset="0"/>
                <a:cs typeface="Arial" panose="020B0604020202020204" pitchFamily="34" charset="0"/>
              </a:rPr>
              <a:t>«Создание </a:t>
            </a:r>
            <a:r>
              <a:rPr lang="ru-RU" sz="1000" dirty="0">
                <a:latin typeface="Arial" panose="020B0604020202020204" pitchFamily="34" charset="0"/>
                <a:cs typeface="Arial" panose="020B0604020202020204" pitchFamily="34" charset="0"/>
              </a:rPr>
              <a:t>и развитие инфраструктуры на сельских </a:t>
            </a:r>
            <a:r>
              <a:rPr lang="ru-RU" sz="1000" dirty="0" smtClean="0">
                <a:latin typeface="Arial" panose="020B0604020202020204" pitchFamily="34" charset="0"/>
                <a:cs typeface="Arial" panose="020B0604020202020204" pitchFamily="34" charset="0"/>
              </a:rPr>
              <a:t>территориях»</a:t>
            </a:r>
          </a:p>
          <a:p>
            <a:pPr marL="266400" lvl="1" indent="-266700" algn="just" defTabSz="361950" eaLnBrk="0" fontAlgn="base" hangingPunct="0">
              <a:buClr>
                <a:schemeClr val="bg1"/>
              </a:buClr>
              <a:buSzPct val="200000"/>
              <a:buBlip>
                <a:blip r:embed="rId2"/>
              </a:buBlip>
              <a:tabLst>
                <a:tab pos="127000" algn="l"/>
              </a:tabLst>
              <a:defRPr/>
            </a:pPr>
            <a:endParaRPr lang="ru-RU" sz="1000" dirty="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a:latin typeface="Arial" panose="020B0604020202020204" pitchFamily="34" charset="0"/>
                <a:cs typeface="Arial" panose="020B0604020202020204" pitchFamily="34" charset="0"/>
              </a:rPr>
              <a:t>направление (подпрограмма) </a:t>
            </a:r>
            <a:r>
              <a:rPr lang="ru-RU" sz="1000" dirty="0" smtClean="0">
                <a:latin typeface="Arial" panose="020B0604020202020204" pitchFamily="34" charset="0"/>
                <a:cs typeface="Arial" panose="020B0604020202020204" pitchFamily="34" charset="0"/>
              </a:rPr>
              <a:t>«Обеспечение </a:t>
            </a:r>
            <a:r>
              <a:rPr lang="ru-RU" sz="1000" dirty="0">
                <a:latin typeface="Arial" panose="020B0604020202020204" pitchFamily="34" charset="0"/>
                <a:cs typeface="Arial" panose="020B0604020202020204" pitchFamily="34" charset="0"/>
              </a:rPr>
              <a:t>реализации государственной программы Российской Федерации "Комплексное развитие сельских </a:t>
            </a:r>
            <a:r>
              <a:rPr lang="ru-RU" sz="1000" dirty="0" smtClean="0">
                <a:latin typeface="Arial" panose="020B0604020202020204" pitchFamily="34" charset="0"/>
                <a:cs typeface="Arial" panose="020B0604020202020204" pitchFamily="34" charset="0"/>
              </a:rPr>
              <a:t>территорий»</a:t>
            </a:r>
            <a:endParaRPr lang="ru-RU" sz="1000" dirty="0">
              <a:latin typeface="Arial" panose="020B0604020202020204" pitchFamily="34" charset="0"/>
              <a:cs typeface="Arial" panose="020B0604020202020204" pitchFamily="34" charset="0"/>
            </a:endParaRPr>
          </a:p>
        </p:txBody>
      </p:sp>
      <p:sp>
        <p:nvSpPr>
          <p:cNvPr id="8" name="Прямоугольник 7"/>
          <p:cNvSpPr/>
          <p:nvPr/>
        </p:nvSpPr>
        <p:spPr>
          <a:xfrm>
            <a:off x="3200556" y="1272409"/>
            <a:ext cx="5943444" cy="1123384"/>
          </a:xfrm>
          <a:prstGeom prst="rect">
            <a:avLst/>
          </a:prstGeom>
        </p:spPr>
        <p:txBody>
          <a:bodyPr wrap="square">
            <a:spAutoFit/>
          </a:bodyPr>
          <a:lstStyle/>
          <a:p>
            <a:pPr marL="0" lvl="1" algn="just" defTabSz="361950" eaLnBrk="0" fontAlgn="base" hangingPunct="0">
              <a:spcAft>
                <a:spcPts val="600"/>
              </a:spcAft>
              <a:buClr>
                <a:schemeClr val="bg1"/>
              </a:buClr>
              <a:buSzPct val="200000"/>
              <a:tabLst>
                <a:tab pos="127000" algn="l"/>
              </a:tabLst>
              <a:defRPr/>
            </a:pPr>
            <a:r>
              <a:rPr lang="ru-RU" sz="1100" b="1" dirty="0" smtClean="0">
                <a:latin typeface="Arial" panose="020B0604020202020204" pitchFamily="34" charset="0"/>
                <a:ea typeface="ヒラギノ角ゴ ProN W3" charset="0"/>
                <a:cs typeface="Arial" panose="020B0604020202020204" pitchFamily="34" charset="0"/>
                <a:sym typeface="Gill Sans"/>
              </a:rPr>
              <a:t>Основание</a:t>
            </a:r>
            <a:endParaRPr lang="ru-RU" sz="1100" b="1" dirty="0">
              <a:latin typeface="Arial" panose="020B0604020202020204" pitchFamily="34" charset="0"/>
              <a:ea typeface="ヒラギノ角ゴ ProN W3" charset="0"/>
              <a:cs typeface="Arial" panose="020B0604020202020204" pitchFamily="34" charset="0"/>
              <a:sym typeface="Gill Sans"/>
            </a:endParaRPr>
          </a:p>
          <a:p>
            <a:pPr marL="266400" lvl="1" indent="-266700" algn="just" defTabSz="361950" eaLnBrk="0" fontAlgn="base" hangingPunct="0">
              <a:buClr>
                <a:schemeClr val="bg1"/>
              </a:buClr>
              <a:buSzPct val="200000"/>
              <a:buBlip>
                <a:blip r:embed="rId2"/>
              </a:buBlip>
              <a:tabLst>
                <a:tab pos="127000" algn="l"/>
              </a:tabLst>
              <a:defRPr/>
            </a:pPr>
            <a:r>
              <a:rPr lang="ru-RU" sz="1000" dirty="0" smtClean="0">
                <a:latin typeface="Arial" panose="020B0604020202020204" pitchFamily="34" charset="0"/>
                <a:cs typeface="Arial" panose="020B0604020202020204" pitchFamily="34" charset="0"/>
              </a:rPr>
              <a:t>Разработана </a:t>
            </a:r>
            <a:r>
              <a:rPr lang="ru-RU" sz="1000" dirty="0">
                <a:latin typeface="Arial" panose="020B0604020202020204" pitchFamily="34" charset="0"/>
                <a:cs typeface="Arial" panose="020B0604020202020204" pitchFamily="34" charset="0"/>
              </a:rPr>
              <a:t>Минсельхозом России во исполнение поручения Президента России по итогам рабочей поездки в Ставропольский край </a:t>
            </a:r>
            <a:r>
              <a:rPr lang="ru-RU" sz="1000" dirty="0" smtClean="0">
                <a:latin typeface="Arial" panose="020B0604020202020204" pitchFamily="34" charset="0"/>
                <a:cs typeface="Arial" panose="020B0604020202020204" pitchFamily="34" charset="0"/>
              </a:rPr>
              <a:t>09.10.2018 </a:t>
            </a:r>
            <a:r>
              <a:rPr lang="ru-RU" sz="1000" dirty="0">
                <a:latin typeface="Arial" panose="020B0604020202020204" pitchFamily="34" charset="0"/>
                <a:cs typeface="Arial" panose="020B0604020202020204" pitchFamily="34" charset="0"/>
              </a:rPr>
              <a:t>(</a:t>
            </a:r>
            <a:r>
              <a:rPr lang="ru-RU" sz="1000" dirty="0" smtClean="0">
                <a:latin typeface="Arial" panose="020B0604020202020204" pitchFamily="34" charset="0"/>
                <a:cs typeface="Arial" panose="020B0604020202020204" pitchFamily="34" charset="0"/>
              </a:rPr>
              <a:t>№ Пр-2014 </a:t>
            </a:r>
            <a:r>
              <a:rPr lang="ru-RU" sz="1000" dirty="0">
                <a:latin typeface="Arial" panose="020B0604020202020204" pitchFamily="34" charset="0"/>
                <a:cs typeface="Arial" panose="020B0604020202020204" pitchFamily="34" charset="0"/>
              </a:rPr>
              <a:t>от </a:t>
            </a:r>
            <a:r>
              <a:rPr lang="ru-RU" sz="1000" dirty="0" smtClean="0">
                <a:latin typeface="Arial" panose="020B0604020202020204" pitchFamily="34" charset="0"/>
                <a:cs typeface="Arial" panose="020B0604020202020204" pitchFamily="34" charset="0"/>
              </a:rPr>
              <a:t>31.10.2018, </a:t>
            </a:r>
            <a:r>
              <a:rPr lang="ru-RU" sz="1000" dirty="0">
                <a:latin typeface="Arial" panose="020B0604020202020204" pitchFamily="34" charset="0"/>
                <a:cs typeface="Arial" panose="020B0604020202020204" pitchFamily="34" charset="0"/>
              </a:rPr>
              <a:t>подпункт «а» пункта 1</a:t>
            </a:r>
            <a:r>
              <a:rPr lang="ru-RU" sz="1000" dirty="0" smtClean="0">
                <a:latin typeface="Arial" panose="020B0604020202020204" pitchFamily="34" charset="0"/>
                <a:cs typeface="Arial" panose="020B0604020202020204" pitchFamily="34" charset="0"/>
              </a:rPr>
              <a:t>)</a:t>
            </a:r>
          </a:p>
          <a:p>
            <a:pPr marL="0" lvl="1" algn="just" defTabSz="361950" eaLnBrk="0" fontAlgn="base" hangingPunct="0">
              <a:buClr>
                <a:schemeClr val="bg1"/>
              </a:buClr>
              <a:buSzPct val="200000"/>
              <a:tabLst>
                <a:tab pos="127000" algn="l"/>
              </a:tabLst>
              <a:defRPr/>
            </a:pPr>
            <a:endParaRPr lang="ru-RU" sz="1000" dirty="0" smtClean="0">
              <a:latin typeface="Arial" panose="020B0604020202020204" pitchFamily="34" charset="0"/>
              <a:cs typeface="Arial" panose="020B0604020202020204" pitchFamily="34" charset="0"/>
            </a:endParaRPr>
          </a:p>
          <a:p>
            <a:pPr marL="266400" lvl="1" indent="-266700" algn="just" defTabSz="361950" eaLnBrk="0" fontAlgn="base" hangingPunct="0">
              <a:buClr>
                <a:schemeClr val="bg1"/>
              </a:buClr>
              <a:buSzPct val="200000"/>
              <a:buBlip>
                <a:blip r:embed="rId2"/>
              </a:buBlip>
              <a:tabLst>
                <a:tab pos="127000" algn="l"/>
              </a:tabLst>
              <a:defRPr/>
            </a:pPr>
            <a:r>
              <a:rPr lang="ru-RU" sz="1000" dirty="0">
                <a:latin typeface="Arial" panose="020B0604020202020204" pitchFamily="34" charset="0"/>
                <a:cs typeface="Arial" panose="020B0604020202020204" pitchFamily="34" charset="0"/>
              </a:rPr>
              <a:t>Утверждена </a:t>
            </a:r>
            <a:r>
              <a:rPr lang="ru-RU" sz="1000" dirty="0" smtClean="0">
                <a:latin typeface="Arial" panose="020B0604020202020204" pitchFamily="34" charset="0"/>
                <a:cs typeface="Arial" panose="020B0604020202020204" pitchFamily="34" charset="0"/>
              </a:rPr>
              <a:t>постановлением </a:t>
            </a:r>
            <a:r>
              <a:rPr lang="ru-RU" sz="1000" dirty="0">
                <a:latin typeface="Arial" panose="020B0604020202020204" pitchFamily="34" charset="0"/>
                <a:cs typeface="Arial" panose="020B0604020202020204" pitchFamily="34" charset="0"/>
              </a:rPr>
              <a:t>Правительства РФ </a:t>
            </a:r>
            <a:r>
              <a:rPr lang="ru-RU" sz="1000" dirty="0" smtClean="0">
                <a:latin typeface="Arial" panose="020B0604020202020204" pitchFamily="34" charset="0"/>
                <a:cs typeface="Arial" panose="020B0604020202020204" pitchFamily="34" charset="0"/>
              </a:rPr>
              <a:t>от </a:t>
            </a:r>
            <a:r>
              <a:rPr lang="ru-RU" sz="1000" dirty="0">
                <a:latin typeface="Arial" panose="020B0604020202020204" pitchFamily="34" charset="0"/>
                <a:cs typeface="Arial" panose="020B0604020202020204" pitchFamily="34" charset="0"/>
              </a:rPr>
              <a:t>31.05.2019 </a:t>
            </a:r>
            <a:r>
              <a:rPr lang="ru-RU" sz="1000" dirty="0" smtClean="0">
                <a:latin typeface="Arial" panose="020B0604020202020204" pitchFamily="34" charset="0"/>
                <a:cs typeface="Arial" panose="020B0604020202020204" pitchFamily="34" charset="0"/>
              </a:rPr>
              <a:t>№</a:t>
            </a:r>
            <a:r>
              <a:rPr lang="en-US" sz="1000" dirty="0" smtClean="0">
                <a:latin typeface="Arial" panose="020B0604020202020204" pitchFamily="34" charset="0"/>
                <a:cs typeface="Arial" panose="020B0604020202020204" pitchFamily="34" charset="0"/>
              </a:rPr>
              <a:t> </a:t>
            </a:r>
            <a:r>
              <a:rPr lang="ru-RU" sz="1000" dirty="0" smtClean="0">
                <a:latin typeface="Arial" panose="020B0604020202020204" pitchFamily="34" charset="0"/>
                <a:cs typeface="Arial" panose="020B0604020202020204" pitchFamily="34" charset="0"/>
              </a:rPr>
              <a:t>696</a:t>
            </a:r>
          </a:p>
        </p:txBody>
      </p:sp>
      <p:grpSp>
        <p:nvGrpSpPr>
          <p:cNvPr id="11" name="Группа 10"/>
          <p:cNvGrpSpPr/>
          <p:nvPr/>
        </p:nvGrpSpPr>
        <p:grpSpPr>
          <a:xfrm>
            <a:off x="304842" y="1263224"/>
            <a:ext cx="2788860" cy="5094444"/>
            <a:chOff x="43" y="-28062"/>
            <a:chExt cx="6631149" cy="991706"/>
          </a:xfrm>
        </p:grpSpPr>
        <p:sp>
          <p:nvSpPr>
            <p:cNvPr id="12" name="Скругленный прямоугольник 11"/>
            <p:cNvSpPr/>
            <p:nvPr/>
          </p:nvSpPr>
          <p:spPr>
            <a:xfrm>
              <a:off x="43" y="-28062"/>
              <a:ext cx="6532989" cy="991706"/>
            </a:xfrm>
            <a:prstGeom prst="roundRect">
              <a:avLst/>
            </a:prstGeom>
            <a:gradFill flip="none" rotWithShape="1">
              <a:gsLst>
                <a:gs pos="0">
                  <a:schemeClr val="accent3">
                    <a:hueOff val="0"/>
                    <a:satOff val="0"/>
                    <a:lumOff val="0"/>
                    <a:shade val="30000"/>
                    <a:satMod val="115000"/>
                  </a:schemeClr>
                </a:gs>
                <a:gs pos="50000">
                  <a:schemeClr val="accent3">
                    <a:hueOff val="0"/>
                    <a:satOff val="0"/>
                    <a:lumOff val="0"/>
                    <a:shade val="67500"/>
                    <a:satMod val="115000"/>
                  </a:schemeClr>
                </a:gs>
                <a:gs pos="100000">
                  <a:schemeClr val="accent3">
                    <a:hueOff val="0"/>
                    <a:satOff val="0"/>
                    <a:lumOff val="0"/>
                    <a:shade val="100000"/>
                    <a:satMod val="115000"/>
                  </a:schemeClr>
                </a:gs>
              </a:gsLst>
              <a:lin ang="0" scaled="1"/>
              <a:tileRect/>
            </a:gradFill>
          </p:spPr>
          <p:style>
            <a:lnRef idx="3">
              <a:schemeClr val="lt1">
                <a:hueOff val="0"/>
                <a:satOff val="0"/>
                <a:lumOff val="0"/>
                <a:alphaOff val="0"/>
              </a:schemeClr>
            </a:lnRef>
            <a:fillRef idx="1">
              <a:schemeClr val="accent3">
                <a:alpha val="90000"/>
                <a:hueOff val="0"/>
                <a:satOff val="0"/>
                <a:lumOff val="0"/>
                <a:alphaOff val="0"/>
              </a:schemeClr>
            </a:fillRef>
            <a:effectRef idx="1">
              <a:schemeClr val="accent3">
                <a:alpha val="90000"/>
                <a:hueOff val="0"/>
                <a:satOff val="0"/>
                <a:lumOff val="0"/>
                <a:alphaOff val="0"/>
              </a:schemeClr>
            </a:effectRef>
            <a:fontRef idx="minor">
              <a:schemeClr val="lt1"/>
            </a:fontRef>
          </p:style>
        </p:sp>
        <p:sp>
          <p:nvSpPr>
            <p:cNvPr id="14" name="Скругленный прямоугольник 4"/>
            <p:cNvSpPr/>
            <p:nvPr/>
          </p:nvSpPr>
          <p:spPr>
            <a:xfrm>
              <a:off x="192285" y="-26274"/>
              <a:ext cx="6438907" cy="9899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lvl="0" algn="ctr" defTabSz="533400">
                <a:lnSpc>
                  <a:spcPct val="90000"/>
                </a:lnSpc>
                <a:spcBef>
                  <a:spcPct val="0"/>
                </a:spcBef>
                <a:spcAft>
                  <a:spcPts val="400"/>
                </a:spcAft>
              </a:pPr>
              <a:r>
                <a:rPr lang="ru-RU" sz="1600" b="1" dirty="0">
                  <a:latin typeface="Arial" panose="020B0604020202020204" pitchFamily="34" charset="0"/>
                  <a:cs typeface="Arial" panose="020B0604020202020204" pitchFamily="34" charset="0"/>
                </a:rPr>
                <a:t>Государственная программа</a:t>
              </a:r>
            </a:p>
            <a:p>
              <a:pPr lvl="0" algn="ctr" defTabSz="533400">
                <a:lnSpc>
                  <a:spcPct val="90000"/>
                </a:lnSpc>
                <a:spcBef>
                  <a:spcPct val="0"/>
                </a:spcBef>
                <a:spcAft>
                  <a:spcPts val="400"/>
                </a:spcAft>
              </a:pPr>
              <a:r>
                <a:rPr lang="ru-RU" sz="1600" b="1" dirty="0">
                  <a:latin typeface="Arial" panose="020B0604020202020204" pitchFamily="34" charset="0"/>
                  <a:cs typeface="Arial" panose="020B0604020202020204" pitchFamily="34" charset="0"/>
                </a:rPr>
                <a:t>«Комплексное развитие сельских территорий</a:t>
              </a:r>
              <a:r>
                <a:rPr lang="ru-RU" sz="1600" b="1" dirty="0" smtClean="0">
                  <a:latin typeface="Arial" panose="020B0604020202020204" pitchFamily="34" charset="0"/>
                  <a:cs typeface="Arial" panose="020B0604020202020204" pitchFamily="34" charset="0"/>
                </a:rPr>
                <a:t>»</a:t>
              </a:r>
            </a:p>
            <a:p>
              <a:pPr lvl="0" algn="ctr" defTabSz="533400">
                <a:lnSpc>
                  <a:spcPct val="90000"/>
                </a:lnSpc>
                <a:spcBef>
                  <a:spcPct val="0"/>
                </a:spcBef>
                <a:spcAft>
                  <a:spcPts val="400"/>
                </a:spcAft>
              </a:pPr>
              <a:r>
                <a:rPr lang="ru-RU" sz="1600" b="1" dirty="0" smtClean="0">
                  <a:latin typeface="Arial" panose="020B0604020202020204" pitchFamily="34" charset="0"/>
                  <a:cs typeface="Arial" panose="020B0604020202020204" pitchFamily="34" charset="0"/>
                </a:rPr>
                <a:t>(далее – КРСТ)</a:t>
              </a:r>
              <a:endParaRPr lang="ru-RU" sz="1600" b="1" dirty="0">
                <a:latin typeface="Arial" panose="020B0604020202020204" pitchFamily="34" charset="0"/>
                <a:cs typeface="Arial" panose="020B0604020202020204" pitchFamily="34" charset="0"/>
              </a:endParaRPr>
            </a:p>
          </p:txBody>
        </p:sp>
      </p:grpSp>
      <p:pic>
        <p:nvPicPr>
          <p:cNvPr id="13" name="Рисунок 12"/>
          <p:cNvPicPr>
            <a:picLocks noChangeAspect="1"/>
          </p:cNvPicPr>
          <p:nvPr/>
        </p:nvPicPr>
        <p:blipFill>
          <a:blip r:embed="rId3">
            <a:clrChange>
              <a:clrFrom>
                <a:srgbClr val="212125"/>
              </a:clrFrom>
              <a:clrTo>
                <a:srgbClr val="212125">
                  <a:alpha val="0"/>
                </a:srgbClr>
              </a:clrTo>
            </a:clrChange>
          </a:blip>
          <a:stretch>
            <a:fillRect/>
          </a:stretch>
        </p:blipFill>
        <p:spPr>
          <a:xfrm>
            <a:off x="265740" y="1131099"/>
            <a:ext cx="725465" cy="687615"/>
          </a:xfrm>
          <a:prstGeom prst="rect">
            <a:avLst/>
          </a:prstGeom>
        </p:spPr>
      </p:pic>
    </p:spTree>
    <p:extLst>
      <p:ext uri="{BB962C8B-B14F-4D97-AF65-F5344CB8AC3E}">
        <p14:creationId xmlns:p14="http://schemas.microsoft.com/office/powerpoint/2010/main" val="237029519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134" y="544917"/>
            <a:ext cx="6071077" cy="633943"/>
          </a:xfrm>
        </p:spPr>
        <p:txBody>
          <a:bodyPr>
            <a:noAutofit/>
          </a:bodyPr>
          <a:lstStyle/>
          <a:p>
            <a:r>
              <a:rPr lang="ru-RU" sz="1200" dirty="0">
                <a:latin typeface="Arial" panose="020B0604020202020204" pitchFamily="34" charset="0"/>
                <a:cs typeface="Arial" panose="020B0604020202020204" pitchFamily="34" charset="0"/>
              </a:rPr>
              <a:t>Ипотечный кредит с льготной процентной ставкой для граждан </a:t>
            </a:r>
            <a:r>
              <a:rPr lang="ru-RU" sz="1200" dirty="0" smtClean="0">
                <a:latin typeface="Arial" panose="020B0604020202020204" pitchFamily="34" charset="0"/>
                <a:cs typeface="Arial" panose="020B0604020202020204" pitchFamily="34" charset="0"/>
              </a:rPr>
              <a:t>РФ </a:t>
            </a:r>
            <a:r>
              <a:rPr lang="ru-RU" sz="1200" dirty="0">
                <a:latin typeface="Arial" panose="020B0604020202020204" pitchFamily="34" charset="0"/>
                <a:cs typeface="Arial" panose="020B0604020202020204" pitchFamily="34" charset="0"/>
              </a:rPr>
              <a:t>на строительство (приобретение) жилого помещения на сельских территориях</a:t>
            </a:r>
            <a:r>
              <a:rPr lang="ru-RU" sz="1200" b="1" dirty="0" smtClean="0">
                <a:latin typeface="Arial" panose="020B0604020202020204" pitchFamily="34" charset="0"/>
                <a:cs typeface="Arial" panose="020B0604020202020204" pitchFamily="34" charset="0"/>
              </a:rPr>
              <a:t/>
            </a:r>
            <a:br>
              <a:rPr lang="ru-RU" sz="1200" b="1" dirty="0" smtClean="0">
                <a:latin typeface="Arial" panose="020B0604020202020204" pitchFamily="34" charset="0"/>
                <a:cs typeface="Arial" panose="020B0604020202020204" pitchFamily="34" charset="0"/>
              </a:rPr>
            </a:br>
            <a:r>
              <a:rPr lang="ru-RU" sz="1200" b="1" i="1" dirty="0" smtClean="0">
                <a:latin typeface="Arial" panose="020B0604020202020204" pitchFamily="34" charset="0"/>
                <a:cs typeface="Arial" panose="020B0604020202020204" pitchFamily="34" charset="0"/>
              </a:rPr>
              <a:t>Основные параметры (1/2)</a:t>
            </a:r>
            <a:endParaRPr lang="ru-RU" sz="1200" b="1" i="1" dirty="0">
              <a:solidFill>
                <a:schemeClr val="tx1"/>
              </a:solidFill>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p:txBody>
          <a:bodyPr/>
          <a:lstStyle/>
          <a:p>
            <a:fld id="{6DDF61C1-2457-E848-BB6B-E1DA9A549776}" type="slidenum">
              <a:rPr lang="en-US" smtClean="0">
                <a:solidFill>
                  <a:prstClr val="white"/>
                </a:solidFill>
              </a:rPr>
              <a:pPr/>
              <a:t>3</a:t>
            </a:fld>
            <a:endParaRPr lang="en-US" dirty="0">
              <a:solidFill>
                <a:prstClr val="white"/>
              </a:solidFill>
            </a:endParaRPr>
          </a:p>
        </p:txBody>
      </p:sp>
      <p:sp>
        <p:nvSpPr>
          <p:cNvPr id="33" name="TextBox 32"/>
          <p:cNvSpPr txBox="1"/>
          <p:nvPr/>
        </p:nvSpPr>
        <p:spPr>
          <a:xfrm>
            <a:off x="129698" y="1245253"/>
            <a:ext cx="8938102" cy="307777"/>
          </a:xfrm>
          <a:prstGeom prst="rect">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6200000" scaled="1"/>
            <a:tileRect/>
          </a:gradFill>
          <a:ln>
            <a:solidFill>
              <a:srgbClr val="9BBB59"/>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nchor="ctr">
            <a:spAutoFit/>
          </a:bodyPr>
          <a:lstStyle>
            <a:defPPr>
              <a:defRPr lang="en-US"/>
            </a:defPPr>
            <a:lvl1pPr>
              <a:defRPr b="0" u="sng">
                <a:ln w="0"/>
                <a:solidFill>
                  <a:schemeClr val="tx2">
                    <a:lumMod val="50000"/>
                  </a:schemeClr>
                </a:solidFill>
                <a:effectLst>
                  <a:outerShdw blurRad="38100" dist="19050" dir="2700000" algn="tl" rotWithShape="0">
                    <a:schemeClr val="dk1">
                      <a:alpha val="40000"/>
                    </a:schemeClr>
                  </a:outerShdw>
                </a:effectLst>
              </a:defRPr>
            </a:lvl1pPr>
          </a:lstStyle>
          <a:p>
            <a:pPr algn="ctr"/>
            <a:r>
              <a:rPr lang="ru-RU" sz="1400" b="1" u="none" dirty="0" smtClean="0">
                <a:solidFill>
                  <a:schemeClr val="bg1"/>
                </a:solidFill>
                <a:effectLst/>
                <a:latin typeface="Arial" panose="020B0604020202020204" pitchFamily="34" charset="0"/>
                <a:cs typeface="Arial" panose="020B0604020202020204" pitchFamily="34" charset="0"/>
              </a:rPr>
              <a:t>Основные параметры кредита</a:t>
            </a:r>
            <a:endParaRPr lang="ru-RU" sz="1400" b="1" u="none" dirty="0">
              <a:solidFill>
                <a:schemeClr val="bg1"/>
              </a:solidFill>
              <a:effectLst/>
              <a:latin typeface="Arial" panose="020B0604020202020204" pitchFamily="34" charset="0"/>
              <a:cs typeface="Arial" panose="020B0604020202020204" pitchFamily="34" charset="0"/>
            </a:endParaRPr>
          </a:p>
        </p:txBody>
      </p:sp>
      <p:sp>
        <p:nvSpPr>
          <p:cNvPr id="53" name="Скругленный прямоугольник 52"/>
          <p:cNvSpPr/>
          <p:nvPr/>
        </p:nvSpPr>
        <p:spPr>
          <a:xfrm>
            <a:off x="120645" y="1568545"/>
            <a:ext cx="8949216" cy="1709138"/>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spcBef>
                <a:spcPts val="600"/>
              </a:spcBef>
              <a:spcAft>
                <a:spcPts val="600"/>
              </a:spcAft>
            </a:pPr>
            <a:endParaRPr lang="ru-RU" sz="1100" dirty="0">
              <a:solidFill>
                <a:schemeClr val="tx1"/>
              </a:solidFill>
              <a:latin typeface="Arial" panose="020B0604020202020204" pitchFamily="34" charset="0"/>
              <a:cs typeface="Arial" panose="020B0604020202020204" pitchFamily="34" charset="0"/>
            </a:endParaRPr>
          </a:p>
        </p:txBody>
      </p:sp>
      <p:sp>
        <p:nvSpPr>
          <p:cNvPr id="5" name="Прямоугольник 4"/>
          <p:cNvSpPr/>
          <p:nvPr/>
        </p:nvSpPr>
        <p:spPr>
          <a:xfrm>
            <a:off x="282766" y="1607995"/>
            <a:ext cx="8708834" cy="1669688"/>
          </a:xfrm>
          <a:prstGeom prst="rect">
            <a:avLst/>
          </a:prstGeom>
        </p:spPr>
        <p:txBody>
          <a:bodyPr wrap="square">
            <a:spAutoFit/>
          </a:bodyPr>
          <a:lstStyle/>
          <a:p>
            <a:pPr>
              <a:spcAft>
                <a:spcPts val="300"/>
              </a:spcAft>
            </a:pPr>
            <a:r>
              <a:rPr lang="ru-RU" sz="1200" b="1" dirty="0" smtClean="0">
                <a:latin typeface="Arial" panose="020B0604020202020204" pitchFamily="34" charset="0"/>
                <a:cs typeface="Arial" panose="020B0604020202020204" pitchFamily="34" charset="0"/>
              </a:rPr>
              <a:t>                   </a:t>
            </a:r>
            <a:r>
              <a:rPr lang="ru-RU" sz="1100" b="1" dirty="0" smtClean="0">
                <a:latin typeface="Arial" panose="020B0604020202020204" pitchFamily="34" charset="0"/>
                <a:cs typeface="Arial" panose="020B0604020202020204" pitchFamily="34" charset="0"/>
              </a:rPr>
              <a:t>Цели кредитования:</a:t>
            </a:r>
          </a:p>
          <a:p>
            <a:pPr marL="895350" indent="-180975" algn="just">
              <a:lnSpc>
                <a:spcPct val="100000"/>
              </a:lnSpc>
              <a:buFont typeface="Arial" panose="020B0604020202020204" pitchFamily="34" charset="0"/>
              <a:buChar char="•"/>
            </a:pPr>
            <a:r>
              <a:rPr lang="ru-RU" sz="1100" dirty="0" smtClean="0">
                <a:latin typeface="Arial" panose="020B0604020202020204" pitchFamily="34" charset="0"/>
                <a:cs typeface="Arial" panose="020B0604020202020204" pitchFamily="34" charset="0"/>
              </a:rPr>
              <a:t>приобретение у физ./юр. лица/ИП готового объекта недвижимости/объекта недвижимости с земельным участком, расположенного на сельских территориях, по ДКП;</a:t>
            </a:r>
          </a:p>
          <a:p>
            <a:pPr marL="171450" indent="-171450" algn="just">
              <a:lnSpc>
                <a:spcPct val="100000"/>
              </a:lnSpc>
              <a:buFont typeface="Arial" panose="020B0604020202020204" pitchFamily="34" charset="0"/>
              <a:buChar char="•"/>
            </a:pPr>
            <a:r>
              <a:rPr lang="ru-RU" sz="1100" dirty="0" smtClean="0">
                <a:latin typeface="Arial" panose="020B0604020202020204" pitchFamily="34" charset="0"/>
                <a:cs typeface="Arial" panose="020B0604020202020204" pitchFamily="34" charset="0"/>
              </a:rPr>
              <a:t>приобретение </a:t>
            </a:r>
            <a:r>
              <a:rPr lang="ru-RU" sz="1100" dirty="0">
                <a:latin typeface="Arial" panose="020B0604020202020204" pitchFamily="34" charset="0"/>
                <a:cs typeface="Arial" panose="020B0604020202020204" pitchFamily="34" charset="0"/>
              </a:rPr>
              <a:t>у физ./юр. лица/ИП находящегося на этапе строительства объекта недвижимости/объекта недвижимости с земельным участком, </a:t>
            </a:r>
            <a:r>
              <a:rPr lang="ru-RU" sz="1100" dirty="0">
                <a:solidFill>
                  <a:prstClr val="black"/>
                </a:solidFill>
                <a:latin typeface="Arial" panose="020B0604020202020204" pitchFamily="34" charset="0"/>
                <a:cs typeface="Arial" panose="020B0604020202020204" pitchFamily="34" charset="0"/>
              </a:rPr>
              <a:t>расположенного на сельских территориях, </a:t>
            </a:r>
            <a:r>
              <a:rPr lang="ru-RU" sz="1100" dirty="0">
                <a:latin typeface="Arial" panose="020B0604020202020204" pitchFamily="34" charset="0"/>
                <a:cs typeface="Arial" panose="020B0604020202020204" pitchFamily="34" charset="0"/>
              </a:rPr>
              <a:t>по ДДУ (договору уступки прав требования</a:t>
            </a:r>
            <a:r>
              <a:rPr lang="ru-RU" sz="1100" dirty="0" smtClean="0">
                <a:latin typeface="Arial" panose="020B0604020202020204" pitchFamily="34" charset="0"/>
                <a:cs typeface="Arial" panose="020B0604020202020204" pitchFamily="34" charset="0"/>
              </a:rPr>
              <a:t>);</a:t>
            </a:r>
          </a:p>
          <a:p>
            <a:pPr marL="171450" indent="-171450" algn="just">
              <a:lnSpc>
                <a:spcPct val="100000"/>
              </a:lnSpc>
              <a:buFont typeface="Arial" panose="020B0604020202020204" pitchFamily="34" charset="0"/>
              <a:buChar char="•"/>
            </a:pPr>
            <a:r>
              <a:rPr lang="ru-RU" sz="1100" dirty="0">
                <a:latin typeface="Arial" panose="020B0604020202020204" pitchFamily="34" charset="0"/>
                <a:cs typeface="Arial" panose="020B0604020202020204" pitchFamily="34" charset="0"/>
              </a:rPr>
              <a:t>приобретение земельного участка, расположенного на сельских территориях, и строительство на нем жилого дома по договору подряда;</a:t>
            </a:r>
          </a:p>
          <a:p>
            <a:pPr marL="171450" indent="-171450" algn="just">
              <a:lnSpc>
                <a:spcPct val="100000"/>
              </a:lnSpc>
              <a:buFont typeface="Arial" panose="020B0604020202020204" pitchFamily="34" charset="0"/>
              <a:buChar char="•"/>
            </a:pPr>
            <a:r>
              <a:rPr lang="ru-RU" sz="1100" dirty="0" smtClean="0">
                <a:latin typeface="Arial" panose="020B0604020202020204" pitchFamily="34" charset="0"/>
                <a:cs typeface="Arial" panose="020B0604020202020204" pitchFamily="34" charset="0"/>
              </a:rPr>
              <a:t>строительство или завершение строительства жилого </a:t>
            </a:r>
            <a:r>
              <a:rPr lang="ru-RU" sz="1100" dirty="0">
                <a:latin typeface="Arial" panose="020B0604020202020204" pitchFamily="34" charset="0"/>
                <a:cs typeface="Arial" panose="020B0604020202020204" pitchFamily="34" charset="0"/>
              </a:rPr>
              <a:t>дома по договору </a:t>
            </a:r>
            <a:r>
              <a:rPr lang="ru-RU" sz="1100" dirty="0" smtClean="0">
                <a:latin typeface="Arial" panose="020B0604020202020204" pitchFamily="34" charset="0"/>
                <a:cs typeface="Arial" panose="020B0604020202020204" pitchFamily="34" charset="0"/>
              </a:rPr>
              <a:t>подряда на имеющемся в собственности земельном участке, расположенном </a:t>
            </a:r>
            <a:r>
              <a:rPr lang="ru-RU" sz="1100" dirty="0">
                <a:latin typeface="Arial" panose="020B0604020202020204" pitchFamily="34" charset="0"/>
                <a:cs typeface="Arial" panose="020B0604020202020204" pitchFamily="34" charset="0"/>
              </a:rPr>
              <a:t>на сельских </a:t>
            </a:r>
            <a:r>
              <a:rPr lang="ru-RU" sz="1100" dirty="0" smtClean="0">
                <a:latin typeface="Arial" panose="020B0604020202020204" pitchFamily="34" charset="0"/>
                <a:cs typeface="Arial" panose="020B0604020202020204" pitchFamily="34" charset="0"/>
              </a:rPr>
              <a:t>территориях</a:t>
            </a:r>
            <a:r>
              <a:rPr lang="ru-RU" sz="1100" dirty="0">
                <a:latin typeface="Arial" panose="020B0604020202020204" pitchFamily="34" charset="0"/>
                <a:cs typeface="Arial" panose="020B0604020202020204" pitchFamily="34" charset="0"/>
              </a:rPr>
              <a:t>.</a:t>
            </a:r>
            <a:endParaRPr lang="ru-RU" sz="1100" b="1" dirty="0" smtClean="0">
              <a:latin typeface="Arial" panose="020B0604020202020204" pitchFamily="34" charset="0"/>
              <a:cs typeface="Arial" panose="020B0604020202020204" pitchFamily="34" charset="0"/>
            </a:endParaRPr>
          </a:p>
        </p:txBody>
      </p:sp>
      <p:sp>
        <p:nvSpPr>
          <p:cNvPr id="58" name="Скругленный прямоугольник 57"/>
          <p:cNvSpPr/>
          <p:nvPr/>
        </p:nvSpPr>
        <p:spPr>
          <a:xfrm>
            <a:off x="129698" y="3304097"/>
            <a:ext cx="8938102" cy="3086296"/>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60" name="Прямоугольник 59"/>
          <p:cNvSpPr/>
          <p:nvPr/>
        </p:nvSpPr>
        <p:spPr>
          <a:xfrm>
            <a:off x="158293" y="3426343"/>
            <a:ext cx="8880911" cy="2841804"/>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Требования к территориям</a:t>
            </a:r>
          </a:p>
          <a:p>
            <a:pPr marL="809625" lvl="0" algn="just">
              <a:spcAft>
                <a:spcPts val="400"/>
              </a:spcAft>
            </a:pPr>
            <a:r>
              <a:rPr lang="ru-RU" sz="1000" u="sng" dirty="0">
                <a:latin typeface="Arial" panose="020B0604020202020204" pitchFamily="34" charset="0"/>
                <a:cs typeface="Arial" panose="020B0604020202020204" pitchFamily="34" charset="0"/>
              </a:rPr>
              <a:t>Сельские территории </a:t>
            </a:r>
            <a:r>
              <a:rPr lang="ru-RU" sz="1000" dirty="0">
                <a:latin typeface="Arial" panose="020B0604020202020204" pitchFamily="34" charset="0"/>
                <a:cs typeface="Arial" panose="020B0604020202020204" pitchFamily="34" charset="0"/>
              </a:rPr>
              <a:t>– сельские поселения или сельские поселения и межселенные территории, объединенные общей территорией в границах муниципального района, сельские населенные пункты, рабочие поселки, входящие в состав городских округов (за исключением городских округов, на территории которых находятся административные центры субъектов Российской Федерации), городских поселений и внутригородских муниципальных образований г. Севастополя. Перечень таких сельских населенных пунктов, рабочих поселков на территории субъекта Российской Федерации определяется высшим исполнительным органом государственной власти субъекта Российской Федерации или органом исполнительной власти субъекта Российской Федерации, уполномоченным высшим исполнительным органом государственной власти субъекта Российской Федерации (далее - орган исполнительной власти). В указанное понятие не входят внутригородские муниципальные образования гг. Москвы и Санкт-Петербурга, а также муниципальные образования и городские округа Московской области</a:t>
            </a:r>
            <a:r>
              <a:rPr lang="ru-RU" sz="1000" dirty="0" smtClean="0">
                <a:latin typeface="Arial" panose="020B0604020202020204" pitchFamily="34" charset="0"/>
                <a:cs typeface="Arial" panose="020B0604020202020204" pitchFamily="34" charset="0"/>
              </a:rPr>
              <a:t>. </a:t>
            </a:r>
          </a:p>
          <a:p>
            <a:pPr lvl="0" algn="just">
              <a:spcAft>
                <a:spcPts val="400"/>
              </a:spcAft>
            </a:pPr>
            <a:r>
              <a:rPr lang="ru-RU" sz="1000" u="sng" dirty="0" smtClean="0">
                <a:latin typeface="Arial" panose="020B0604020202020204" pitchFamily="34" charset="0"/>
                <a:cs typeface="Arial" panose="020B0604020202020204" pitchFamily="34" charset="0"/>
              </a:rPr>
              <a:t>Сельские </a:t>
            </a:r>
            <a:r>
              <a:rPr lang="ru-RU" sz="1000" u="sng" dirty="0">
                <a:latin typeface="Arial" panose="020B0604020202020204" pitchFamily="34" charset="0"/>
                <a:cs typeface="Arial" panose="020B0604020202020204" pitchFamily="34" charset="0"/>
              </a:rPr>
              <a:t>агломерации </a:t>
            </a:r>
            <a:r>
              <a:rPr lang="ru-RU" sz="1000" dirty="0" smtClean="0">
                <a:latin typeface="Arial" panose="020B0604020202020204" pitchFamily="34" charset="0"/>
                <a:cs typeface="Arial" panose="020B0604020202020204" pitchFamily="34" charset="0"/>
              </a:rPr>
              <a:t>–</a:t>
            </a:r>
            <a:r>
              <a:rPr lang="en-US" sz="1000" dirty="0" smtClean="0">
                <a:latin typeface="Arial" panose="020B0604020202020204" pitchFamily="34" charset="0"/>
                <a:cs typeface="Arial" panose="020B0604020202020204" pitchFamily="34" charset="0"/>
              </a:rPr>
              <a:t> </a:t>
            </a:r>
            <a:r>
              <a:rPr lang="ru-RU" sz="1000" dirty="0" smtClean="0">
                <a:latin typeface="Arial" panose="020B0604020202020204" pitchFamily="34" charset="0"/>
                <a:cs typeface="Arial" panose="020B0604020202020204" pitchFamily="34" charset="0"/>
              </a:rPr>
              <a:t>сельские </a:t>
            </a:r>
            <a:r>
              <a:rPr lang="ru-RU" sz="1000" dirty="0">
                <a:latin typeface="Arial" panose="020B0604020202020204" pitchFamily="34" charset="0"/>
                <a:cs typeface="Arial" panose="020B0604020202020204" pitchFamily="34" charset="0"/>
              </a:rPr>
              <a:t>территории, а также поселки городского типа, рабочие поселки, не входящие в состав городских округов, и малые города с численностью населения, постоянно проживающего на территории, не превышающей 30 тыс. человек. Перечень сельских агломераций на территории субъекта Российской Федерации определяется в соответствии с приложением № 11 к государственной программе Российской Федерации «Комплексное развитие сельских территорий», утвержденной постановлением Правительства Российской Федерации от 31.05.2019 № 696 «Об утверждении государственной программы Российской Федерации «Комплексное развитие сельских территорий» и о внесении изменений в некоторые акты Правительства Российской Федерации». В указанное понятие не входят внутригородские муниципальные образования гг. Москвы и Санкт-Петербурга, а также муниципальные образования и городские округа Московской области</a:t>
            </a:r>
            <a:r>
              <a:rPr lang="ru-RU" sz="1000" dirty="0" smtClean="0">
                <a:latin typeface="Arial" panose="020B0604020202020204" pitchFamily="34" charset="0"/>
                <a:cs typeface="Arial" panose="020B0604020202020204" pitchFamily="34" charset="0"/>
              </a:rPr>
              <a:t>. </a:t>
            </a:r>
            <a:endParaRPr lang="en-US" sz="1000" dirty="0">
              <a:latin typeface="Arial" panose="020B0604020202020204" pitchFamily="34" charset="0"/>
              <a:cs typeface="Arial" panose="020B0604020202020204" pitchFamily="34" charset="0"/>
            </a:endParaRPr>
          </a:p>
        </p:txBody>
      </p:sp>
      <p:sp>
        <p:nvSpPr>
          <p:cNvPr id="66" name="Freeform 98"/>
          <p:cNvSpPr>
            <a:spLocks noChangeArrowheads="1"/>
          </p:cNvSpPr>
          <p:nvPr/>
        </p:nvSpPr>
        <p:spPr bwMode="auto">
          <a:xfrm>
            <a:off x="282766" y="4034649"/>
            <a:ext cx="631636" cy="563229"/>
          </a:xfrm>
          <a:custGeom>
            <a:avLst/>
            <a:gdLst>
              <a:gd name="T0" fmla="*/ 2147483646 w 588"/>
              <a:gd name="T1" fmla="*/ 2147483646 h 545"/>
              <a:gd name="T2" fmla="*/ 2147483646 w 588"/>
              <a:gd name="T3" fmla="*/ 2147483646 h 545"/>
              <a:gd name="T4" fmla="*/ 2147483646 w 588"/>
              <a:gd name="T5" fmla="*/ 2147483646 h 545"/>
              <a:gd name="T6" fmla="*/ 2147483646 w 588"/>
              <a:gd name="T7" fmla="*/ 2147483646 h 545"/>
              <a:gd name="T8" fmla="*/ 2147483646 w 588"/>
              <a:gd name="T9" fmla="*/ 2147483646 h 545"/>
              <a:gd name="T10" fmla="*/ 2147483646 w 588"/>
              <a:gd name="T11" fmla="*/ 2147483646 h 545"/>
              <a:gd name="T12" fmla="*/ 2147483646 w 588"/>
              <a:gd name="T13" fmla="*/ 2147483646 h 545"/>
              <a:gd name="T14" fmla="*/ 2147483646 w 588"/>
              <a:gd name="T15" fmla="*/ 2147483646 h 545"/>
              <a:gd name="T16" fmla="*/ 0 w 588"/>
              <a:gd name="T17" fmla="*/ 2147483646 h 545"/>
              <a:gd name="T18" fmla="*/ 2147483646 w 588"/>
              <a:gd name="T19" fmla="*/ 2147483646 h 545"/>
              <a:gd name="T20" fmla="*/ 2147483646 w 588"/>
              <a:gd name="T21" fmla="*/ 2147483646 h 545"/>
              <a:gd name="T22" fmla="*/ 2147483646 w 588"/>
              <a:gd name="T23" fmla="*/ 0 h 545"/>
              <a:gd name="T24" fmla="*/ 2147483646 w 588"/>
              <a:gd name="T25" fmla="*/ 2147483646 h 545"/>
              <a:gd name="T26" fmla="*/ 2147483646 w 588"/>
              <a:gd name="T27" fmla="*/ 2147483646 h 545"/>
              <a:gd name="T28" fmla="*/ 2147483646 w 588"/>
              <a:gd name="T29" fmla="*/ 2147483646 h 545"/>
              <a:gd name="T30" fmla="*/ 2147483646 w 588"/>
              <a:gd name="T31" fmla="*/ 2147483646 h 545"/>
              <a:gd name="T32" fmla="*/ 2147483646 w 588"/>
              <a:gd name="T33" fmla="*/ 2147483646 h 545"/>
              <a:gd name="T34" fmla="*/ 2147483646 w 588"/>
              <a:gd name="T35" fmla="*/ 2147483646 h 545"/>
              <a:gd name="T36" fmla="*/ 2147483646 w 588"/>
              <a:gd name="T37" fmla="*/ 2147483646 h 545"/>
              <a:gd name="T38" fmla="*/ 2147483646 w 588"/>
              <a:gd name="T39" fmla="*/ 2147483646 h 545"/>
              <a:gd name="T40" fmla="*/ 2147483646 w 588"/>
              <a:gd name="T41" fmla="*/ 2147483646 h 545"/>
              <a:gd name="T42" fmla="*/ 2147483646 w 588"/>
              <a:gd name="T43" fmla="*/ 2147483646 h 545"/>
              <a:gd name="T44" fmla="*/ 2147483646 w 588"/>
              <a:gd name="T45" fmla="*/ 2147483646 h 545"/>
              <a:gd name="T46" fmla="*/ 2147483646 w 588"/>
              <a:gd name="T47" fmla="*/ 2147483646 h 545"/>
              <a:gd name="T48" fmla="*/ 2147483646 w 588"/>
              <a:gd name="T49" fmla="*/ 2147483646 h 545"/>
              <a:gd name="T50" fmla="*/ 2147483646 w 588"/>
              <a:gd name="T51" fmla="*/ 2147483646 h 545"/>
              <a:gd name="T52" fmla="*/ 2147483646 w 588"/>
              <a:gd name="T53" fmla="*/ 2147483646 h 545"/>
              <a:gd name="T54" fmla="*/ 2147483646 w 588"/>
              <a:gd name="T55" fmla="*/ 2147483646 h 545"/>
              <a:gd name="T56" fmla="*/ 2147483646 w 588"/>
              <a:gd name="T57" fmla="*/ 2147483646 h 545"/>
              <a:gd name="T58" fmla="*/ 2147483646 w 588"/>
              <a:gd name="T59" fmla="*/ 2147483646 h 545"/>
              <a:gd name="T60" fmla="*/ 2147483646 w 588"/>
              <a:gd name="T61" fmla="*/ 2147483646 h 545"/>
              <a:gd name="T62" fmla="*/ 2147483646 w 588"/>
              <a:gd name="T63" fmla="*/ 2147483646 h 545"/>
              <a:gd name="T64" fmla="*/ 2147483646 w 588"/>
              <a:gd name="T65" fmla="*/ 2147483646 h 545"/>
              <a:gd name="T66" fmla="*/ 2147483646 w 588"/>
              <a:gd name="T67" fmla="*/ 2147483646 h 5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588" h="545">
                <a:moveTo>
                  <a:pt x="509" y="155"/>
                </a:moveTo>
                <a:lnTo>
                  <a:pt x="509" y="155"/>
                </a:lnTo>
                <a:cubicBezTo>
                  <a:pt x="417" y="84"/>
                  <a:pt x="417" y="84"/>
                  <a:pt x="417" y="84"/>
                </a:cubicBezTo>
                <a:cubicBezTo>
                  <a:pt x="417" y="282"/>
                  <a:pt x="417" y="282"/>
                  <a:pt x="417" y="282"/>
                </a:cubicBezTo>
                <a:cubicBezTo>
                  <a:pt x="396" y="289"/>
                  <a:pt x="375" y="297"/>
                  <a:pt x="361" y="318"/>
                </a:cubicBezTo>
                <a:cubicBezTo>
                  <a:pt x="361" y="77"/>
                  <a:pt x="361" y="77"/>
                  <a:pt x="361" y="77"/>
                </a:cubicBezTo>
                <a:cubicBezTo>
                  <a:pt x="205" y="155"/>
                  <a:pt x="205" y="155"/>
                  <a:pt x="205" y="155"/>
                </a:cubicBezTo>
                <a:cubicBezTo>
                  <a:pt x="205" y="473"/>
                  <a:pt x="205" y="473"/>
                  <a:pt x="205" y="473"/>
                </a:cubicBezTo>
                <a:cubicBezTo>
                  <a:pt x="311" y="417"/>
                  <a:pt x="311" y="417"/>
                  <a:pt x="311" y="417"/>
                </a:cubicBezTo>
                <a:lnTo>
                  <a:pt x="311" y="424"/>
                </a:lnTo>
                <a:cubicBezTo>
                  <a:pt x="311" y="438"/>
                  <a:pt x="311" y="459"/>
                  <a:pt x="318" y="473"/>
                </a:cubicBezTo>
                <a:cubicBezTo>
                  <a:pt x="191" y="544"/>
                  <a:pt x="191" y="544"/>
                  <a:pt x="191" y="544"/>
                </a:cubicBezTo>
                <a:cubicBezTo>
                  <a:pt x="191" y="544"/>
                  <a:pt x="184" y="544"/>
                  <a:pt x="177" y="544"/>
                </a:cubicBezTo>
                <a:cubicBezTo>
                  <a:pt x="170" y="544"/>
                  <a:pt x="170" y="544"/>
                  <a:pt x="163" y="544"/>
                </a:cubicBezTo>
                <a:cubicBezTo>
                  <a:pt x="14" y="431"/>
                  <a:pt x="14" y="431"/>
                  <a:pt x="14" y="431"/>
                </a:cubicBezTo>
                <a:cubicBezTo>
                  <a:pt x="7" y="424"/>
                  <a:pt x="0" y="417"/>
                  <a:pt x="0" y="402"/>
                </a:cubicBezTo>
                <a:cubicBezTo>
                  <a:pt x="0" y="28"/>
                  <a:pt x="0" y="28"/>
                  <a:pt x="0" y="28"/>
                </a:cubicBezTo>
                <a:cubicBezTo>
                  <a:pt x="0" y="14"/>
                  <a:pt x="14" y="0"/>
                  <a:pt x="28" y="0"/>
                </a:cubicBezTo>
                <a:cubicBezTo>
                  <a:pt x="35" y="0"/>
                  <a:pt x="43" y="0"/>
                  <a:pt x="43" y="7"/>
                </a:cubicBezTo>
                <a:cubicBezTo>
                  <a:pt x="184" y="106"/>
                  <a:pt x="184" y="106"/>
                  <a:pt x="184" y="106"/>
                </a:cubicBezTo>
                <a:cubicBezTo>
                  <a:pt x="375" y="0"/>
                  <a:pt x="375" y="0"/>
                  <a:pt x="375" y="0"/>
                </a:cubicBezTo>
                <a:cubicBezTo>
                  <a:pt x="375" y="0"/>
                  <a:pt x="382" y="0"/>
                  <a:pt x="389" y="0"/>
                </a:cubicBezTo>
                <a:cubicBezTo>
                  <a:pt x="396" y="0"/>
                  <a:pt x="396" y="0"/>
                  <a:pt x="403" y="7"/>
                </a:cubicBezTo>
                <a:cubicBezTo>
                  <a:pt x="551" y="120"/>
                  <a:pt x="551" y="120"/>
                  <a:pt x="551" y="120"/>
                </a:cubicBezTo>
                <a:cubicBezTo>
                  <a:pt x="558" y="127"/>
                  <a:pt x="566" y="134"/>
                  <a:pt x="566" y="141"/>
                </a:cubicBezTo>
                <a:cubicBezTo>
                  <a:pt x="566" y="318"/>
                  <a:pt x="566" y="318"/>
                  <a:pt x="566" y="318"/>
                </a:cubicBezTo>
                <a:cubicBezTo>
                  <a:pt x="551" y="297"/>
                  <a:pt x="530" y="289"/>
                  <a:pt x="509" y="282"/>
                </a:cubicBezTo>
                <a:lnTo>
                  <a:pt x="509" y="155"/>
                </a:lnTo>
                <a:close/>
                <a:moveTo>
                  <a:pt x="148" y="155"/>
                </a:moveTo>
                <a:lnTo>
                  <a:pt x="148" y="155"/>
                </a:lnTo>
                <a:cubicBezTo>
                  <a:pt x="57" y="84"/>
                  <a:pt x="57" y="84"/>
                  <a:pt x="57" y="84"/>
                </a:cubicBezTo>
                <a:cubicBezTo>
                  <a:pt x="57" y="388"/>
                  <a:pt x="57" y="388"/>
                  <a:pt x="57" y="388"/>
                </a:cubicBezTo>
                <a:cubicBezTo>
                  <a:pt x="148" y="459"/>
                  <a:pt x="148" y="459"/>
                  <a:pt x="148" y="459"/>
                </a:cubicBezTo>
                <a:lnTo>
                  <a:pt x="148" y="155"/>
                </a:lnTo>
                <a:close/>
                <a:moveTo>
                  <a:pt x="459" y="304"/>
                </a:moveTo>
                <a:lnTo>
                  <a:pt x="459" y="304"/>
                </a:lnTo>
                <a:cubicBezTo>
                  <a:pt x="530" y="304"/>
                  <a:pt x="587" y="353"/>
                  <a:pt x="587" y="424"/>
                </a:cubicBezTo>
                <a:cubicBezTo>
                  <a:pt x="587" y="495"/>
                  <a:pt x="530" y="544"/>
                  <a:pt x="459" y="544"/>
                </a:cubicBezTo>
                <a:cubicBezTo>
                  <a:pt x="396" y="544"/>
                  <a:pt x="339" y="495"/>
                  <a:pt x="339" y="424"/>
                </a:cubicBezTo>
                <a:cubicBezTo>
                  <a:pt x="339" y="353"/>
                  <a:pt x="396" y="304"/>
                  <a:pt x="459" y="304"/>
                </a:cubicBezTo>
                <a:close/>
                <a:moveTo>
                  <a:pt x="403" y="445"/>
                </a:moveTo>
                <a:lnTo>
                  <a:pt x="403" y="445"/>
                </a:lnTo>
                <a:cubicBezTo>
                  <a:pt x="396" y="445"/>
                  <a:pt x="396" y="452"/>
                  <a:pt x="396" y="459"/>
                </a:cubicBezTo>
                <a:cubicBezTo>
                  <a:pt x="396" y="480"/>
                  <a:pt x="410" y="487"/>
                  <a:pt x="424" y="487"/>
                </a:cubicBezTo>
                <a:cubicBezTo>
                  <a:pt x="431" y="487"/>
                  <a:pt x="438" y="487"/>
                  <a:pt x="445" y="480"/>
                </a:cubicBezTo>
                <a:cubicBezTo>
                  <a:pt x="459" y="466"/>
                  <a:pt x="459" y="466"/>
                  <a:pt x="459" y="466"/>
                </a:cubicBezTo>
                <a:cubicBezTo>
                  <a:pt x="481" y="480"/>
                  <a:pt x="481" y="480"/>
                  <a:pt x="481" y="480"/>
                </a:cubicBezTo>
                <a:cubicBezTo>
                  <a:pt x="488" y="487"/>
                  <a:pt x="495" y="487"/>
                  <a:pt x="502" y="487"/>
                </a:cubicBezTo>
                <a:cubicBezTo>
                  <a:pt x="516" y="487"/>
                  <a:pt x="530" y="480"/>
                  <a:pt x="530" y="459"/>
                </a:cubicBezTo>
                <a:cubicBezTo>
                  <a:pt x="530" y="452"/>
                  <a:pt x="523" y="445"/>
                  <a:pt x="516" y="445"/>
                </a:cubicBezTo>
                <a:cubicBezTo>
                  <a:pt x="502" y="424"/>
                  <a:pt x="502" y="424"/>
                  <a:pt x="502" y="424"/>
                </a:cubicBezTo>
                <a:cubicBezTo>
                  <a:pt x="516" y="402"/>
                  <a:pt x="516" y="402"/>
                  <a:pt x="516" y="402"/>
                </a:cubicBezTo>
                <a:cubicBezTo>
                  <a:pt x="523" y="402"/>
                  <a:pt x="530" y="395"/>
                  <a:pt x="530" y="388"/>
                </a:cubicBezTo>
                <a:cubicBezTo>
                  <a:pt x="530" y="367"/>
                  <a:pt x="516" y="360"/>
                  <a:pt x="502" y="360"/>
                </a:cubicBezTo>
                <a:cubicBezTo>
                  <a:pt x="495" y="360"/>
                  <a:pt x="488" y="360"/>
                  <a:pt x="481" y="367"/>
                </a:cubicBezTo>
                <a:cubicBezTo>
                  <a:pt x="459" y="381"/>
                  <a:pt x="459" y="381"/>
                  <a:pt x="459" y="381"/>
                </a:cubicBezTo>
                <a:cubicBezTo>
                  <a:pt x="445" y="367"/>
                  <a:pt x="445" y="367"/>
                  <a:pt x="445" y="367"/>
                </a:cubicBezTo>
                <a:cubicBezTo>
                  <a:pt x="438" y="360"/>
                  <a:pt x="431" y="360"/>
                  <a:pt x="424" y="360"/>
                </a:cubicBezTo>
                <a:cubicBezTo>
                  <a:pt x="410" y="360"/>
                  <a:pt x="396" y="367"/>
                  <a:pt x="396" y="388"/>
                </a:cubicBezTo>
                <a:cubicBezTo>
                  <a:pt x="396" y="395"/>
                  <a:pt x="396" y="402"/>
                  <a:pt x="403" y="402"/>
                </a:cubicBezTo>
                <a:cubicBezTo>
                  <a:pt x="424" y="424"/>
                  <a:pt x="424" y="424"/>
                  <a:pt x="424" y="424"/>
                </a:cubicBezTo>
                <a:lnTo>
                  <a:pt x="403" y="445"/>
                </a:lnTo>
                <a:close/>
              </a:path>
            </a:pathLst>
          </a:custGeom>
          <a:solidFill>
            <a:srgbClr val="9BBB59"/>
          </a:solidFill>
          <a:ln>
            <a:noFill/>
          </a:ln>
        </p:spPr>
        <p:txBody>
          <a:bodyPr wrap="none" anchor="ctr"/>
          <a:lstStyle/>
          <a:p>
            <a:endParaRPr lang="ru-RU"/>
          </a:p>
        </p:txBody>
      </p:sp>
      <p:sp>
        <p:nvSpPr>
          <p:cNvPr id="65" name="Freeform 123"/>
          <p:cNvSpPr>
            <a:spLocks noChangeArrowheads="1"/>
          </p:cNvSpPr>
          <p:nvPr/>
        </p:nvSpPr>
        <p:spPr bwMode="auto">
          <a:xfrm>
            <a:off x="365584" y="1571783"/>
            <a:ext cx="647070" cy="669863"/>
          </a:xfrm>
          <a:custGeom>
            <a:avLst/>
            <a:gdLst>
              <a:gd name="T0" fmla="*/ 2147483646 w 602"/>
              <a:gd name="T1" fmla="*/ 2147483646 h 609"/>
              <a:gd name="T2" fmla="*/ 2147483646 w 602"/>
              <a:gd name="T3" fmla="*/ 2147483646 h 609"/>
              <a:gd name="T4" fmla="*/ 2147483646 w 602"/>
              <a:gd name="T5" fmla="*/ 2147483646 h 609"/>
              <a:gd name="T6" fmla="*/ 2147483646 w 602"/>
              <a:gd name="T7" fmla="*/ 2147483646 h 609"/>
              <a:gd name="T8" fmla="*/ 2147483646 w 602"/>
              <a:gd name="T9" fmla="*/ 2147483646 h 609"/>
              <a:gd name="T10" fmla="*/ 2147483646 w 602"/>
              <a:gd name="T11" fmla="*/ 2147483646 h 609"/>
              <a:gd name="T12" fmla="*/ 2147483646 w 602"/>
              <a:gd name="T13" fmla="*/ 2147483646 h 609"/>
              <a:gd name="T14" fmla="*/ 2147483646 w 602"/>
              <a:gd name="T15" fmla="*/ 2147483646 h 609"/>
              <a:gd name="T16" fmla="*/ 2147483646 w 602"/>
              <a:gd name="T17" fmla="*/ 2147483646 h 609"/>
              <a:gd name="T18" fmla="*/ 2147483646 w 602"/>
              <a:gd name="T19" fmla="*/ 2147483646 h 609"/>
              <a:gd name="T20" fmla="*/ 0 w 602"/>
              <a:gd name="T21" fmla="*/ 2147483646 h 609"/>
              <a:gd name="T22" fmla="*/ 2147483646 w 602"/>
              <a:gd name="T23" fmla="*/ 2147483646 h 609"/>
              <a:gd name="T24" fmla="*/ 2147483646 w 602"/>
              <a:gd name="T25" fmla="*/ 2147483646 h 609"/>
              <a:gd name="T26" fmla="*/ 2147483646 w 602"/>
              <a:gd name="T27" fmla="*/ 2147483646 h 609"/>
              <a:gd name="T28" fmla="*/ 2147483646 w 602"/>
              <a:gd name="T29" fmla="*/ 2147483646 h 609"/>
              <a:gd name="T30" fmla="*/ 2147483646 w 602"/>
              <a:gd name="T31" fmla="*/ 0 h 609"/>
              <a:gd name="T32" fmla="*/ 2147483646 w 602"/>
              <a:gd name="T33" fmla="*/ 2147483646 h 609"/>
              <a:gd name="T34" fmla="*/ 2147483646 w 602"/>
              <a:gd name="T35" fmla="*/ 2147483646 h 609"/>
              <a:gd name="T36" fmla="*/ 2147483646 w 602"/>
              <a:gd name="T37" fmla="*/ 2147483646 h 609"/>
              <a:gd name="T38" fmla="*/ 2147483646 w 602"/>
              <a:gd name="T39" fmla="*/ 2147483646 h 609"/>
              <a:gd name="T40" fmla="*/ 2147483646 w 602"/>
              <a:gd name="T41" fmla="*/ 2147483646 h 609"/>
              <a:gd name="T42" fmla="*/ 2147483646 w 602"/>
              <a:gd name="T43" fmla="*/ 2147483646 h 609"/>
              <a:gd name="T44" fmla="*/ 2147483646 w 602"/>
              <a:gd name="T45" fmla="*/ 2147483646 h 609"/>
              <a:gd name="T46" fmla="*/ 2147483646 w 602"/>
              <a:gd name="T47" fmla="*/ 2147483646 h 609"/>
              <a:gd name="T48" fmla="*/ 2147483646 w 602"/>
              <a:gd name="T49" fmla="*/ 2147483646 h 609"/>
              <a:gd name="T50" fmla="*/ 2147483646 w 602"/>
              <a:gd name="T51" fmla="*/ 2147483646 h 609"/>
              <a:gd name="T52" fmla="*/ 2147483646 w 602"/>
              <a:gd name="T53" fmla="*/ 2147483646 h 609"/>
              <a:gd name="T54" fmla="*/ 2147483646 w 602"/>
              <a:gd name="T55" fmla="*/ 2147483646 h 609"/>
              <a:gd name="T56" fmla="*/ 2147483646 w 602"/>
              <a:gd name="T57" fmla="*/ 2147483646 h 609"/>
              <a:gd name="T58" fmla="*/ 2147483646 w 602"/>
              <a:gd name="T59" fmla="*/ 2147483646 h 609"/>
              <a:gd name="T60" fmla="*/ 2147483646 w 602"/>
              <a:gd name="T61" fmla="*/ 2147483646 h 609"/>
              <a:gd name="T62" fmla="*/ 2147483646 w 602"/>
              <a:gd name="T63" fmla="*/ 2147483646 h 609"/>
              <a:gd name="T64" fmla="*/ 2147483646 w 602"/>
              <a:gd name="T65" fmla="*/ 2147483646 h 609"/>
              <a:gd name="T66" fmla="*/ 2147483646 w 602"/>
              <a:gd name="T67" fmla="*/ 2147483646 h 609"/>
              <a:gd name="T68" fmla="*/ 2147483646 w 602"/>
              <a:gd name="T69" fmla="*/ 2147483646 h 609"/>
              <a:gd name="T70" fmla="*/ 2147483646 w 602"/>
              <a:gd name="T71" fmla="*/ 2147483646 h 609"/>
              <a:gd name="T72" fmla="*/ 2147483646 w 602"/>
              <a:gd name="T73" fmla="*/ 2147483646 h 609"/>
              <a:gd name="T74" fmla="*/ 2147483646 w 602"/>
              <a:gd name="T75" fmla="*/ 2147483646 h 609"/>
              <a:gd name="T76" fmla="*/ 2147483646 w 602"/>
              <a:gd name="T77" fmla="*/ 2147483646 h 609"/>
              <a:gd name="T78" fmla="*/ 2147483646 w 602"/>
              <a:gd name="T79" fmla="*/ 2147483646 h 609"/>
              <a:gd name="T80" fmla="*/ 2147483646 w 602"/>
              <a:gd name="T81" fmla="*/ 2147483646 h 609"/>
              <a:gd name="T82" fmla="*/ 2147483646 w 602"/>
              <a:gd name="T83" fmla="*/ 2147483646 h 609"/>
              <a:gd name="T84" fmla="*/ 2147483646 w 602"/>
              <a:gd name="T85" fmla="*/ 2147483646 h 609"/>
              <a:gd name="T86" fmla="*/ 2147483646 w 602"/>
              <a:gd name="T87" fmla="*/ 2147483646 h 609"/>
              <a:gd name="T88" fmla="*/ 2147483646 w 602"/>
              <a:gd name="T89" fmla="*/ 2147483646 h 609"/>
              <a:gd name="T90" fmla="*/ 2147483646 w 602"/>
              <a:gd name="T91" fmla="*/ 2147483646 h 609"/>
              <a:gd name="T92" fmla="*/ 2147483646 w 602"/>
              <a:gd name="T93" fmla="*/ 2147483646 h 609"/>
              <a:gd name="T94" fmla="*/ 2147483646 w 602"/>
              <a:gd name="T95" fmla="*/ 2147483646 h 609"/>
              <a:gd name="T96" fmla="*/ 2147483646 w 602"/>
              <a:gd name="T97" fmla="*/ 2147483646 h 609"/>
              <a:gd name="T98" fmla="*/ 2147483646 w 602"/>
              <a:gd name="T99" fmla="*/ 2147483646 h 60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602" h="609">
                <a:moveTo>
                  <a:pt x="572" y="332"/>
                </a:moveTo>
                <a:lnTo>
                  <a:pt x="572" y="332"/>
                </a:lnTo>
                <a:cubicBezTo>
                  <a:pt x="544" y="332"/>
                  <a:pt x="544" y="332"/>
                  <a:pt x="544" y="332"/>
                </a:cubicBezTo>
                <a:cubicBezTo>
                  <a:pt x="530" y="445"/>
                  <a:pt x="445" y="537"/>
                  <a:pt x="332" y="544"/>
                </a:cubicBezTo>
                <a:cubicBezTo>
                  <a:pt x="332" y="580"/>
                  <a:pt x="332" y="580"/>
                  <a:pt x="332" y="580"/>
                </a:cubicBezTo>
                <a:cubicBezTo>
                  <a:pt x="332" y="594"/>
                  <a:pt x="318" y="608"/>
                  <a:pt x="304" y="608"/>
                </a:cubicBezTo>
                <a:cubicBezTo>
                  <a:pt x="283" y="608"/>
                  <a:pt x="276" y="594"/>
                  <a:pt x="276" y="580"/>
                </a:cubicBezTo>
                <a:cubicBezTo>
                  <a:pt x="276" y="544"/>
                  <a:pt x="276" y="544"/>
                  <a:pt x="276" y="544"/>
                </a:cubicBezTo>
                <a:cubicBezTo>
                  <a:pt x="162" y="537"/>
                  <a:pt x="71" y="445"/>
                  <a:pt x="56" y="332"/>
                </a:cubicBezTo>
                <a:cubicBezTo>
                  <a:pt x="28" y="332"/>
                  <a:pt x="28" y="332"/>
                  <a:pt x="28" y="332"/>
                </a:cubicBezTo>
                <a:cubicBezTo>
                  <a:pt x="14" y="332"/>
                  <a:pt x="0" y="318"/>
                  <a:pt x="0" y="304"/>
                </a:cubicBezTo>
                <a:cubicBezTo>
                  <a:pt x="0" y="290"/>
                  <a:pt x="14" y="276"/>
                  <a:pt x="28" y="276"/>
                </a:cubicBezTo>
                <a:cubicBezTo>
                  <a:pt x="56" y="276"/>
                  <a:pt x="56" y="276"/>
                  <a:pt x="56" y="276"/>
                </a:cubicBezTo>
                <a:cubicBezTo>
                  <a:pt x="71" y="163"/>
                  <a:pt x="162" y="71"/>
                  <a:pt x="276" y="64"/>
                </a:cubicBezTo>
                <a:cubicBezTo>
                  <a:pt x="276" y="28"/>
                  <a:pt x="276" y="28"/>
                  <a:pt x="276" y="28"/>
                </a:cubicBezTo>
                <a:cubicBezTo>
                  <a:pt x="276" y="14"/>
                  <a:pt x="283" y="0"/>
                  <a:pt x="304" y="0"/>
                </a:cubicBezTo>
                <a:cubicBezTo>
                  <a:pt x="318" y="0"/>
                  <a:pt x="332" y="14"/>
                  <a:pt x="332" y="28"/>
                </a:cubicBezTo>
                <a:cubicBezTo>
                  <a:pt x="332" y="64"/>
                  <a:pt x="332" y="64"/>
                  <a:pt x="332" y="64"/>
                </a:cubicBezTo>
                <a:cubicBezTo>
                  <a:pt x="445" y="71"/>
                  <a:pt x="530" y="163"/>
                  <a:pt x="544" y="276"/>
                </a:cubicBezTo>
                <a:cubicBezTo>
                  <a:pt x="572" y="276"/>
                  <a:pt x="572" y="276"/>
                  <a:pt x="572" y="276"/>
                </a:cubicBezTo>
                <a:cubicBezTo>
                  <a:pt x="594" y="276"/>
                  <a:pt x="601" y="290"/>
                  <a:pt x="601" y="304"/>
                </a:cubicBezTo>
                <a:cubicBezTo>
                  <a:pt x="601" y="318"/>
                  <a:pt x="594" y="332"/>
                  <a:pt x="572" y="332"/>
                </a:cubicBezTo>
                <a:close/>
                <a:moveTo>
                  <a:pt x="431" y="276"/>
                </a:moveTo>
                <a:lnTo>
                  <a:pt x="431" y="276"/>
                </a:lnTo>
                <a:cubicBezTo>
                  <a:pt x="487" y="276"/>
                  <a:pt x="487" y="276"/>
                  <a:pt x="487" y="276"/>
                </a:cubicBezTo>
                <a:cubicBezTo>
                  <a:pt x="473" y="191"/>
                  <a:pt x="410" y="127"/>
                  <a:pt x="332" y="120"/>
                </a:cubicBezTo>
                <a:cubicBezTo>
                  <a:pt x="332" y="170"/>
                  <a:pt x="332" y="170"/>
                  <a:pt x="332" y="170"/>
                </a:cubicBezTo>
                <a:cubicBezTo>
                  <a:pt x="332" y="191"/>
                  <a:pt x="318" y="198"/>
                  <a:pt x="304" y="198"/>
                </a:cubicBezTo>
                <a:cubicBezTo>
                  <a:pt x="283" y="198"/>
                  <a:pt x="276" y="191"/>
                  <a:pt x="276" y="170"/>
                </a:cubicBezTo>
                <a:cubicBezTo>
                  <a:pt x="276" y="120"/>
                  <a:pt x="276" y="120"/>
                  <a:pt x="276" y="120"/>
                </a:cubicBezTo>
                <a:cubicBezTo>
                  <a:pt x="191" y="127"/>
                  <a:pt x="127" y="191"/>
                  <a:pt x="113" y="276"/>
                </a:cubicBezTo>
                <a:cubicBezTo>
                  <a:pt x="169" y="276"/>
                  <a:pt x="169" y="276"/>
                  <a:pt x="169" y="276"/>
                </a:cubicBezTo>
                <a:cubicBezTo>
                  <a:pt x="184" y="276"/>
                  <a:pt x="198" y="290"/>
                  <a:pt x="198" y="304"/>
                </a:cubicBezTo>
                <a:cubicBezTo>
                  <a:pt x="198" y="318"/>
                  <a:pt x="184" y="332"/>
                  <a:pt x="169" y="332"/>
                </a:cubicBezTo>
                <a:cubicBezTo>
                  <a:pt x="113" y="332"/>
                  <a:pt x="113" y="332"/>
                  <a:pt x="113" y="332"/>
                </a:cubicBezTo>
                <a:cubicBezTo>
                  <a:pt x="127" y="417"/>
                  <a:pt x="191" y="481"/>
                  <a:pt x="276" y="488"/>
                </a:cubicBezTo>
                <a:cubicBezTo>
                  <a:pt x="276" y="438"/>
                  <a:pt x="276" y="438"/>
                  <a:pt x="276" y="438"/>
                </a:cubicBezTo>
                <a:cubicBezTo>
                  <a:pt x="276" y="417"/>
                  <a:pt x="283" y="410"/>
                  <a:pt x="304" y="410"/>
                </a:cubicBezTo>
                <a:cubicBezTo>
                  <a:pt x="318" y="410"/>
                  <a:pt x="332" y="417"/>
                  <a:pt x="332" y="438"/>
                </a:cubicBezTo>
                <a:cubicBezTo>
                  <a:pt x="332" y="488"/>
                  <a:pt x="332" y="488"/>
                  <a:pt x="332" y="488"/>
                </a:cubicBezTo>
                <a:cubicBezTo>
                  <a:pt x="410" y="481"/>
                  <a:pt x="473" y="417"/>
                  <a:pt x="487" y="332"/>
                </a:cubicBezTo>
                <a:cubicBezTo>
                  <a:pt x="431" y="332"/>
                  <a:pt x="431" y="332"/>
                  <a:pt x="431" y="332"/>
                </a:cubicBezTo>
                <a:cubicBezTo>
                  <a:pt x="417" y="332"/>
                  <a:pt x="403" y="318"/>
                  <a:pt x="403" y="304"/>
                </a:cubicBezTo>
                <a:cubicBezTo>
                  <a:pt x="403" y="290"/>
                  <a:pt x="417" y="276"/>
                  <a:pt x="431" y="276"/>
                </a:cubicBezTo>
                <a:close/>
                <a:moveTo>
                  <a:pt x="304" y="332"/>
                </a:moveTo>
                <a:lnTo>
                  <a:pt x="304" y="332"/>
                </a:lnTo>
                <a:cubicBezTo>
                  <a:pt x="283" y="332"/>
                  <a:pt x="276" y="318"/>
                  <a:pt x="276" y="304"/>
                </a:cubicBezTo>
                <a:cubicBezTo>
                  <a:pt x="276" y="290"/>
                  <a:pt x="283" y="276"/>
                  <a:pt x="304" y="276"/>
                </a:cubicBezTo>
                <a:cubicBezTo>
                  <a:pt x="318" y="276"/>
                  <a:pt x="332" y="290"/>
                  <a:pt x="332" y="304"/>
                </a:cubicBezTo>
                <a:cubicBezTo>
                  <a:pt x="332" y="318"/>
                  <a:pt x="318" y="332"/>
                  <a:pt x="304" y="332"/>
                </a:cubicBezTo>
                <a:close/>
              </a:path>
            </a:pathLst>
          </a:custGeom>
          <a:solidFill>
            <a:srgbClr val="9BBB59"/>
          </a:solidFill>
          <a:ln>
            <a:noFill/>
          </a:ln>
        </p:spPr>
        <p:txBody>
          <a:bodyPr wrap="none" anchor="ctr"/>
          <a:lstStyle/>
          <a:p>
            <a:endParaRPr lang="ru-RU"/>
          </a:p>
        </p:txBody>
      </p:sp>
    </p:spTree>
    <p:extLst>
      <p:ext uri="{BB962C8B-B14F-4D97-AF65-F5344CB8AC3E}">
        <p14:creationId xmlns:p14="http://schemas.microsoft.com/office/powerpoint/2010/main" val="364689210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Скругленный прямоугольник 29"/>
          <p:cNvSpPr/>
          <p:nvPr/>
        </p:nvSpPr>
        <p:spPr>
          <a:xfrm>
            <a:off x="129697" y="4231258"/>
            <a:ext cx="8938102" cy="826517"/>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r>
              <a:rPr lang="ru-RU" sz="1100" dirty="0"/>
              <a:t>Ипотека в пользу Банка приобретаемого объекта недвижимости с момента перехода права собственности к заемщику на приобретаемый объект недвижимости.</a:t>
            </a:r>
          </a:p>
          <a:p>
            <a:r>
              <a:rPr lang="ru-RU" sz="1100" i="1" dirty="0"/>
              <a:t>На период строительства по ДДУ:</a:t>
            </a:r>
          </a:p>
          <a:p>
            <a:r>
              <a:rPr lang="ru-RU" sz="1100" dirty="0"/>
              <a:t>- залог в пользу Банка имущественных прав (требований) по ДДУ,</a:t>
            </a:r>
          </a:p>
          <a:p>
            <a:r>
              <a:rPr lang="ru-RU" sz="1100" i="1" dirty="0"/>
              <a:t>После завершения строительства:</a:t>
            </a:r>
          </a:p>
          <a:p>
            <a:r>
              <a:rPr lang="ru-RU" sz="1100" dirty="0"/>
              <a:t>- ипотека в пользу Банка </a:t>
            </a:r>
            <a:r>
              <a:rPr lang="ru-RU" sz="1100" dirty="0" smtClean="0"/>
              <a:t>приобретенного </a:t>
            </a:r>
            <a:r>
              <a:rPr lang="ru-RU" sz="1100" dirty="0"/>
              <a:t>объекта недвижимости.</a:t>
            </a:r>
          </a:p>
          <a:p>
            <a:r>
              <a:rPr lang="ru-RU" sz="1100" i="1" dirty="0"/>
              <a:t>На период строительства на земельном участке:</a:t>
            </a:r>
          </a:p>
          <a:p>
            <a:r>
              <a:rPr lang="ru-RU" sz="1100" dirty="0"/>
              <a:t>- ипотека в пользу Банка земельного участка,</a:t>
            </a:r>
          </a:p>
          <a:p>
            <a:r>
              <a:rPr lang="ru-RU" sz="1100" dirty="0"/>
              <a:t>- ипотека в пользу Банка объекта незавершенного строительства (при наличии).</a:t>
            </a:r>
          </a:p>
          <a:p>
            <a:r>
              <a:rPr lang="ru-RU" sz="1100" i="1" dirty="0"/>
              <a:t>После завершения строительства на земельном участке:</a:t>
            </a:r>
          </a:p>
          <a:p>
            <a:r>
              <a:rPr lang="ru-RU" sz="1100" dirty="0"/>
              <a:t>- ипотека в пользу Банка построенного объекта недвижимости и земельного участка.</a:t>
            </a:r>
          </a:p>
        </p:txBody>
      </p:sp>
      <p:sp>
        <p:nvSpPr>
          <p:cNvPr id="2" name="Заголовок 1"/>
          <p:cNvSpPr>
            <a:spLocks noGrp="1"/>
          </p:cNvSpPr>
          <p:nvPr>
            <p:ph type="title"/>
          </p:nvPr>
        </p:nvSpPr>
        <p:spPr>
          <a:xfrm>
            <a:off x="47625" y="516342"/>
            <a:ext cx="6007559" cy="633943"/>
          </a:xfrm>
        </p:spPr>
        <p:txBody>
          <a:bodyPr>
            <a:noAutofit/>
          </a:bodyPr>
          <a:lstStyle/>
          <a:p>
            <a:r>
              <a:rPr lang="ru-RU" sz="1200" dirty="0">
                <a:latin typeface="Arial" panose="020B0604020202020204" pitchFamily="34" charset="0"/>
                <a:cs typeface="Arial" panose="020B0604020202020204" pitchFamily="34" charset="0"/>
              </a:rPr>
              <a:t>Ипотечный кредит с льготной процентной ставкой для граждан РФ на строительство (приобретение) жилого помещения на сельских территориях</a:t>
            </a:r>
            <a:br>
              <a:rPr lang="ru-RU" sz="1200" dirty="0">
                <a:latin typeface="Arial" panose="020B0604020202020204" pitchFamily="34" charset="0"/>
                <a:cs typeface="Arial" panose="020B0604020202020204" pitchFamily="34" charset="0"/>
              </a:rPr>
            </a:br>
            <a:r>
              <a:rPr lang="ru-RU" sz="1200" i="1" dirty="0">
                <a:latin typeface="Arial" panose="020B0604020202020204" pitchFamily="34" charset="0"/>
                <a:cs typeface="Arial" panose="020B0604020202020204" pitchFamily="34" charset="0"/>
              </a:rPr>
              <a:t>Основные параметры </a:t>
            </a:r>
            <a:r>
              <a:rPr lang="ru-RU" sz="1200" i="1" dirty="0" smtClean="0">
                <a:latin typeface="Arial" panose="020B0604020202020204" pitchFamily="34" charset="0"/>
                <a:cs typeface="Arial" panose="020B0604020202020204" pitchFamily="34" charset="0"/>
              </a:rPr>
              <a:t>(2/2</a:t>
            </a:r>
            <a:r>
              <a:rPr lang="ru-RU" sz="1200" i="1" dirty="0">
                <a:latin typeface="Arial" panose="020B0604020202020204" pitchFamily="34" charset="0"/>
                <a:cs typeface="Arial" panose="020B0604020202020204" pitchFamily="34" charset="0"/>
              </a:rPr>
              <a:t>)</a:t>
            </a:r>
            <a:endParaRPr lang="ru-RU" sz="1200" b="1" i="1" dirty="0">
              <a:solidFill>
                <a:schemeClr val="tx1"/>
              </a:solidFill>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a:xfrm>
            <a:off x="6857175" y="6492875"/>
            <a:ext cx="2133600" cy="365125"/>
          </a:xfrm>
        </p:spPr>
        <p:txBody>
          <a:bodyPr/>
          <a:lstStyle/>
          <a:p>
            <a:fld id="{6DDF61C1-2457-E848-BB6B-E1DA9A549776}" type="slidenum">
              <a:rPr lang="en-US" smtClean="0">
                <a:solidFill>
                  <a:prstClr val="white"/>
                </a:solidFill>
              </a:rPr>
              <a:pPr/>
              <a:t>4</a:t>
            </a:fld>
            <a:endParaRPr lang="en-US" dirty="0">
              <a:solidFill>
                <a:prstClr val="white"/>
              </a:solidFill>
            </a:endParaRPr>
          </a:p>
        </p:txBody>
      </p:sp>
      <p:sp>
        <p:nvSpPr>
          <p:cNvPr id="33" name="TextBox 32"/>
          <p:cNvSpPr txBox="1"/>
          <p:nvPr/>
        </p:nvSpPr>
        <p:spPr>
          <a:xfrm>
            <a:off x="129698" y="1253879"/>
            <a:ext cx="8938102" cy="307777"/>
          </a:xfrm>
          <a:prstGeom prst="rect">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6200000" scaled="1"/>
            <a:tileRect/>
          </a:gradFill>
          <a:ln>
            <a:solidFill>
              <a:srgbClr val="9BBB59"/>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nchor="ctr">
            <a:spAutoFit/>
          </a:bodyPr>
          <a:lstStyle>
            <a:defPPr>
              <a:defRPr lang="en-US"/>
            </a:defPPr>
            <a:lvl1pPr>
              <a:defRPr b="0" u="sng">
                <a:ln w="0"/>
                <a:solidFill>
                  <a:schemeClr val="tx2">
                    <a:lumMod val="50000"/>
                  </a:schemeClr>
                </a:solidFill>
                <a:effectLst>
                  <a:outerShdw blurRad="38100" dist="19050" dir="2700000" algn="tl" rotWithShape="0">
                    <a:schemeClr val="dk1">
                      <a:alpha val="40000"/>
                    </a:schemeClr>
                  </a:outerShdw>
                </a:effectLst>
              </a:defRPr>
            </a:lvl1pPr>
          </a:lstStyle>
          <a:p>
            <a:pPr algn="ctr"/>
            <a:r>
              <a:rPr lang="ru-RU" sz="1400" b="1" u="none" dirty="0" smtClean="0">
                <a:solidFill>
                  <a:schemeClr val="bg1"/>
                </a:solidFill>
                <a:effectLst/>
                <a:latin typeface="Arial" panose="020B0604020202020204" pitchFamily="34" charset="0"/>
                <a:cs typeface="Arial" panose="020B0604020202020204" pitchFamily="34" charset="0"/>
              </a:rPr>
              <a:t>Основные параметры кредита</a:t>
            </a:r>
            <a:endParaRPr lang="ru-RU" sz="1400" b="1" u="none" dirty="0">
              <a:solidFill>
                <a:schemeClr val="bg1"/>
              </a:solidFill>
              <a:effectLst/>
              <a:latin typeface="Arial" panose="020B0604020202020204" pitchFamily="34" charset="0"/>
              <a:cs typeface="Arial" panose="020B0604020202020204" pitchFamily="34" charset="0"/>
            </a:endParaRPr>
          </a:p>
        </p:txBody>
      </p:sp>
      <p:sp>
        <p:nvSpPr>
          <p:cNvPr id="20" name="Скругленный прямоугольник 19"/>
          <p:cNvSpPr/>
          <p:nvPr/>
        </p:nvSpPr>
        <p:spPr>
          <a:xfrm>
            <a:off x="129697" y="1659507"/>
            <a:ext cx="5175548" cy="2466301"/>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53" name="Скругленный прямоугольник 52"/>
          <p:cNvSpPr/>
          <p:nvPr/>
        </p:nvSpPr>
        <p:spPr>
          <a:xfrm>
            <a:off x="5417389" y="1659508"/>
            <a:ext cx="3661524" cy="769368"/>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spcBef>
                <a:spcPts val="600"/>
              </a:spcBef>
              <a:spcAft>
                <a:spcPts val="600"/>
              </a:spcAft>
            </a:pPr>
            <a:endParaRPr lang="ru-RU" sz="1100" dirty="0">
              <a:solidFill>
                <a:schemeClr val="tx1"/>
              </a:solidFill>
              <a:latin typeface="Arial" panose="020B0604020202020204" pitchFamily="34" charset="0"/>
              <a:cs typeface="Arial" panose="020B0604020202020204" pitchFamily="34" charset="0"/>
            </a:endParaRPr>
          </a:p>
        </p:txBody>
      </p:sp>
      <p:sp>
        <p:nvSpPr>
          <p:cNvPr id="57" name="Прямоугольник 56"/>
          <p:cNvSpPr/>
          <p:nvPr/>
        </p:nvSpPr>
        <p:spPr>
          <a:xfrm>
            <a:off x="0" y="1808341"/>
            <a:ext cx="5305245" cy="2693045"/>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Сумма кредита</a:t>
            </a:r>
          </a:p>
          <a:p>
            <a:pPr marL="893763" lvl="0">
              <a:spcAft>
                <a:spcPts val="400"/>
              </a:spcAft>
              <a:buFont typeface="Wingdings" panose="05000000000000000000" pitchFamily="2" charset="2"/>
              <a:buChar char="ü"/>
            </a:pPr>
            <a:r>
              <a:rPr lang="ru-RU" sz="1100" dirty="0" smtClean="0">
                <a:latin typeface="Arial" panose="020B0604020202020204" pitchFamily="34" charset="0"/>
                <a:cs typeface="Arial" panose="020B0604020202020204" pitchFamily="34" charset="0"/>
              </a:rPr>
              <a:t>  </a:t>
            </a:r>
            <a:r>
              <a:rPr lang="ru-RU" sz="1100" u="sng" dirty="0" smtClean="0">
                <a:latin typeface="Arial" panose="020B0604020202020204" pitchFamily="34" charset="0"/>
                <a:cs typeface="Arial" panose="020B0604020202020204" pitchFamily="34" charset="0"/>
              </a:rPr>
              <a:t>Минимальная</a:t>
            </a:r>
            <a:r>
              <a:rPr lang="ru-RU" sz="1100" dirty="0" smtClean="0">
                <a:latin typeface="Arial" panose="020B0604020202020204" pitchFamily="34" charset="0"/>
                <a:cs typeface="Arial" panose="020B0604020202020204" pitchFamily="34" charset="0"/>
              </a:rPr>
              <a:t> - 100 тыс. рублей (вкл.)</a:t>
            </a:r>
          </a:p>
          <a:p>
            <a:pPr marL="179388" lvl="0">
              <a:buFont typeface="Wingdings" panose="05000000000000000000" pitchFamily="2" charset="2"/>
              <a:buChar char="ü"/>
            </a:pPr>
            <a:r>
              <a:rPr lang="ru-RU" sz="1100" dirty="0" smtClean="0">
                <a:latin typeface="Arial" panose="020B0604020202020204" pitchFamily="34" charset="0"/>
                <a:cs typeface="Arial" panose="020B0604020202020204" pitchFamily="34" charset="0"/>
              </a:rPr>
              <a:t>  </a:t>
            </a:r>
            <a:r>
              <a:rPr lang="ru-RU" sz="1100" u="sng" dirty="0" smtClean="0">
                <a:latin typeface="Arial" panose="020B0604020202020204" pitchFamily="34" charset="0"/>
                <a:cs typeface="Arial" panose="020B0604020202020204" pitchFamily="34" charset="0"/>
              </a:rPr>
              <a:t>Максимальная:</a:t>
            </a:r>
            <a:endParaRPr lang="ru-RU" sz="1100" u="sng" dirty="0">
              <a:latin typeface="Arial" panose="020B0604020202020204" pitchFamily="34" charset="0"/>
              <a:cs typeface="Arial" panose="020B0604020202020204" pitchFamily="34" charset="0"/>
            </a:endParaRPr>
          </a:p>
          <a:p>
            <a:pPr marL="361950" lvl="0" indent="-180975" algn="just">
              <a:spcAft>
                <a:spcPts val="600"/>
              </a:spcAft>
              <a:buFont typeface="Arial" panose="020B0604020202020204" pitchFamily="34" charset="0"/>
              <a:buChar char="•"/>
            </a:pPr>
            <a:r>
              <a:rPr lang="ru-RU" sz="1100" dirty="0">
                <a:latin typeface="Arial" panose="020B0604020202020204" pitchFamily="34" charset="0"/>
                <a:cs typeface="Arial" panose="020B0604020202020204" pitchFamily="34" charset="0"/>
              </a:rPr>
              <a:t>3 000 000 (вкл.) – для объектов недвижимости, расположенных на сельских территориях субъектов Российской Федерации, за исключением Ленинградской области и субъектов Российской Федерации, входящих в состав Дальневосточного федерального округа</a:t>
            </a:r>
            <a:r>
              <a:rPr lang="ru-RU" sz="1100" dirty="0" smtClean="0">
                <a:latin typeface="Arial" panose="020B0604020202020204" pitchFamily="34" charset="0"/>
                <a:cs typeface="Arial" panose="020B0604020202020204" pitchFamily="34" charset="0"/>
              </a:rPr>
              <a:t>;</a:t>
            </a:r>
            <a:endParaRPr lang="ru-RU" sz="1100" dirty="0">
              <a:latin typeface="Arial" panose="020B0604020202020204" pitchFamily="34" charset="0"/>
              <a:cs typeface="Arial" panose="020B0604020202020204" pitchFamily="34" charset="0"/>
            </a:endParaRPr>
          </a:p>
          <a:p>
            <a:pPr marL="361950" lvl="0" indent="-180975" algn="just">
              <a:spcAft>
                <a:spcPts val="600"/>
              </a:spcAft>
              <a:buFont typeface="Arial" panose="020B0604020202020204" pitchFamily="34" charset="0"/>
              <a:buChar char="•"/>
            </a:pPr>
            <a:r>
              <a:rPr lang="ru-RU" sz="1100" dirty="0">
                <a:latin typeface="Arial" panose="020B0604020202020204" pitchFamily="34" charset="0"/>
                <a:cs typeface="Arial" panose="020B0604020202020204" pitchFamily="34" charset="0"/>
              </a:rPr>
              <a:t>5 000 000 (вкл.) – для объектов недвижимости, расположенных на сельских территориях Ленинградской области и субъектов Российской Федерации, входящих в состав Дальневосточного федерального округа.</a:t>
            </a:r>
            <a:endParaRPr lang="ru-RU" sz="1100" dirty="0" smtClean="0">
              <a:latin typeface="Arial" panose="020B0604020202020204" pitchFamily="34" charset="0"/>
              <a:cs typeface="Arial" panose="020B0604020202020204" pitchFamily="34" charset="0"/>
            </a:endParaRPr>
          </a:p>
          <a:p>
            <a:pPr marL="447675" lvl="0" indent="-180975" algn="just">
              <a:spcAft>
                <a:spcPts val="600"/>
              </a:spcAft>
              <a:buFont typeface="Wingdings" panose="05000000000000000000" pitchFamily="2" charset="2"/>
              <a:buChar char="ü"/>
            </a:pPr>
            <a:r>
              <a:rPr lang="ru-RU" sz="1100" dirty="0" smtClean="0">
                <a:latin typeface="Arial" panose="020B0604020202020204" pitchFamily="34" charset="0"/>
                <a:cs typeface="Arial" panose="020B0604020202020204" pitchFamily="34" charset="0"/>
              </a:rPr>
              <a:t>Не более 1 кредита в рамках Правил субсидирования</a:t>
            </a:r>
          </a:p>
          <a:p>
            <a:pPr marL="180000" lvl="0" indent="-171450">
              <a:spcAft>
                <a:spcPts val="400"/>
              </a:spcAft>
              <a:buFont typeface="Arial" panose="020B0604020202020204" pitchFamily="34" charset="0"/>
              <a:buChar char="•"/>
            </a:pPr>
            <a:endParaRPr lang="ru-RU" sz="1100" dirty="0">
              <a:latin typeface="Arial" panose="020B0604020202020204" pitchFamily="34" charset="0"/>
              <a:cs typeface="Arial" panose="020B0604020202020204" pitchFamily="34" charset="0"/>
            </a:endParaRPr>
          </a:p>
          <a:p>
            <a:pPr marL="171450" lvl="0" indent="-171450">
              <a:spcAft>
                <a:spcPts val="400"/>
              </a:spcAft>
              <a:buFont typeface="Arial" panose="020B0604020202020204" pitchFamily="34" charset="0"/>
              <a:buChar char="•"/>
            </a:pPr>
            <a:endParaRPr lang="ru-RU" sz="1100" dirty="0">
              <a:latin typeface="Arial" panose="020B0604020202020204" pitchFamily="34" charset="0"/>
              <a:cs typeface="Arial" panose="020B0604020202020204" pitchFamily="34" charset="0"/>
            </a:endParaRPr>
          </a:p>
        </p:txBody>
      </p:sp>
      <p:sp>
        <p:nvSpPr>
          <p:cNvPr id="5" name="Прямоугольник 4"/>
          <p:cNvSpPr/>
          <p:nvPr/>
        </p:nvSpPr>
        <p:spPr>
          <a:xfrm>
            <a:off x="5512279" y="1762014"/>
            <a:ext cx="3555520" cy="523220"/>
          </a:xfrm>
          <a:prstGeom prst="rect">
            <a:avLst/>
          </a:prstGeom>
        </p:spPr>
        <p:txBody>
          <a:bodyPr wrap="square">
            <a:spAutoFit/>
          </a:bodyPr>
          <a:lstStyle/>
          <a:p>
            <a:pPr algn="just">
              <a:spcAft>
                <a:spcPts val="300"/>
              </a:spcAft>
            </a:pPr>
            <a:r>
              <a:rPr lang="ru-RU" sz="1100" dirty="0" smtClean="0">
                <a:latin typeface="Arial" panose="020B0604020202020204" pitchFamily="34" charset="0"/>
                <a:cs typeface="Arial" panose="020B0604020202020204" pitchFamily="34" charset="0"/>
              </a:rPr>
              <a:t>                       </a:t>
            </a:r>
            <a:r>
              <a:rPr lang="ru-RU" sz="1200" b="1" dirty="0" smtClean="0">
                <a:latin typeface="Arial" panose="020B0604020202020204" pitchFamily="34" charset="0"/>
                <a:cs typeface="Arial" panose="020B0604020202020204" pitchFamily="34" charset="0"/>
              </a:rPr>
              <a:t>Срок кредита</a:t>
            </a:r>
            <a:endParaRPr lang="ru-RU" sz="1200" b="1" dirty="0">
              <a:latin typeface="Arial" panose="020B0604020202020204" pitchFamily="34" charset="0"/>
              <a:cs typeface="Arial" panose="020B0604020202020204" pitchFamily="34" charset="0"/>
            </a:endParaRPr>
          </a:p>
          <a:p>
            <a:pPr marL="828000" indent="-171450" algn="just">
              <a:spcBef>
                <a:spcPts val="300"/>
              </a:spcBef>
              <a:buFont typeface="Wingdings" panose="05000000000000000000" pitchFamily="2" charset="2"/>
              <a:buChar char="ü"/>
            </a:pPr>
            <a:r>
              <a:rPr lang="ru-RU" sz="1100" dirty="0" smtClean="0">
                <a:latin typeface="Arial" panose="020B0604020202020204" pitchFamily="34" charset="0"/>
                <a:cs typeface="Arial" panose="020B0604020202020204" pitchFamily="34" charset="0"/>
              </a:rPr>
              <a:t>Максимальный -  25 лет (вкл.)</a:t>
            </a:r>
            <a:endParaRPr lang="ru-RU" sz="1100" dirty="0">
              <a:latin typeface="Arial" panose="020B0604020202020204" pitchFamily="34" charset="0"/>
              <a:cs typeface="Arial" panose="020B0604020202020204" pitchFamily="34" charset="0"/>
            </a:endParaRPr>
          </a:p>
        </p:txBody>
      </p:sp>
      <p:grpSp>
        <p:nvGrpSpPr>
          <p:cNvPr id="23" name="Group 38"/>
          <p:cNvGrpSpPr/>
          <p:nvPr/>
        </p:nvGrpSpPr>
        <p:grpSpPr>
          <a:xfrm>
            <a:off x="370407" y="1708165"/>
            <a:ext cx="514776" cy="576633"/>
            <a:chOff x="-1587" y="-3175"/>
            <a:chExt cx="3670300" cy="3671888"/>
          </a:xfrm>
          <a:solidFill>
            <a:srgbClr val="9BBB59"/>
          </a:solidFill>
        </p:grpSpPr>
        <p:sp>
          <p:nvSpPr>
            <p:cNvPr id="24"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Raleway Light"/>
              </a:endParaRPr>
            </a:p>
          </p:txBody>
        </p:sp>
        <p:sp>
          <p:nvSpPr>
            <p:cNvPr id="25"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dirty="0">
                <a:latin typeface="Raleway Light"/>
              </a:endParaRPr>
            </a:p>
          </p:txBody>
        </p:sp>
      </p:grpSp>
      <p:sp>
        <p:nvSpPr>
          <p:cNvPr id="121" name="Shape 2623"/>
          <p:cNvSpPr/>
          <p:nvPr/>
        </p:nvSpPr>
        <p:spPr>
          <a:xfrm>
            <a:off x="5594661" y="1768094"/>
            <a:ext cx="542595" cy="516704"/>
          </a:xfrm>
          <a:custGeom>
            <a:avLst/>
            <a:gdLst/>
            <a:ahLst/>
            <a:cxnLst>
              <a:cxn ang="0">
                <a:pos x="wd2" y="hd2"/>
              </a:cxn>
              <a:cxn ang="5400000">
                <a:pos x="wd2" y="hd2"/>
              </a:cxn>
              <a:cxn ang="10800000">
                <a:pos x="wd2" y="hd2"/>
              </a:cxn>
              <a:cxn ang="16200000">
                <a:pos x="wd2" y="hd2"/>
              </a:cxn>
            </a:cxnLst>
            <a:rect l="0" t="0" r="r" b="b"/>
            <a:pathLst>
              <a:path w="21600" h="21600" extrusionOk="0">
                <a:moveTo>
                  <a:pt x="7364" y="13255"/>
                </a:moveTo>
                <a:lnTo>
                  <a:pt x="5400" y="13255"/>
                </a:lnTo>
                <a:lnTo>
                  <a:pt x="5400" y="15218"/>
                </a:lnTo>
                <a:lnTo>
                  <a:pt x="7364" y="15218"/>
                </a:lnTo>
                <a:cubicBezTo>
                  <a:pt x="7364" y="15218"/>
                  <a:pt x="7364" y="13255"/>
                  <a:pt x="7364" y="13255"/>
                </a:cubicBezTo>
                <a:close/>
                <a:moveTo>
                  <a:pt x="7364" y="16691"/>
                </a:moveTo>
                <a:lnTo>
                  <a:pt x="5400" y="16691"/>
                </a:lnTo>
                <a:lnTo>
                  <a:pt x="5400" y="18655"/>
                </a:lnTo>
                <a:lnTo>
                  <a:pt x="7364" y="18655"/>
                </a:lnTo>
                <a:cubicBezTo>
                  <a:pt x="7364" y="18655"/>
                  <a:pt x="7364" y="16691"/>
                  <a:pt x="7364" y="16691"/>
                </a:cubicBezTo>
                <a:close/>
                <a:moveTo>
                  <a:pt x="7364" y="9818"/>
                </a:moveTo>
                <a:lnTo>
                  <a:pt x="5400" y="9818"/>
                </a:lnTo>
                <a:lnTo>
                  <a:pt x="5400" y="11782"/>
                </a:lnTo>
                <a:lnTo>
                  <a:pt x="7364" y="11782"/>
                </a:lnTo>
                <a:cubicBezTo>
                  <a:pt x="7364" y="11782"/>
                  <a:pt x="7364" y="9818"/>
                  <a:pt x="7364" y="9818"/>
                </a:cubicBezTo>
                <a:close/>
                <a:moveTo>
                  <a:pt x="4418" y="16691"/>
                </a:moveTo>
                <a:lnTo>
                  <a:pt x="2455" y="16691"/>
                </a:lnTo>
                <a:lnTo>
                  <a:pt x="2455" y="18655"/>
                </a:lnTo>
                <a:lnTo>
                  <a:pt x="4418" y="18655"/>
                </a:lnTo>
                <a:cubicBezTo>
                  <a:pt x="4418" y="18655"/>
                  <a:pt x="4418" y="16691"/>
                  <a:pt x="4418" y="16691"/>
                </a:cubicBezTo>
                <a:close/>
                <a:moveTo>
                  <a:pt x="20618" y="6873"/>
                </a:moveTo>
                <a:lnTo>
                  <a:pt x="982" y="6873"/>
                </a:lnTo>
                <a:lnTo>
                  <a:pt x="982" y="3928"/>
                </a:lnTo>
                <a:cubicBezTo>
                  <a:pt x="982" y="3385"/>
                  <a:pt x="1422" y="2945"/>
                  <a:pt x="1964" y="2945"/>
                </a:cubicBezTo>
                <a:lnTo>
                  <a:pt x="3927" y="2945"/>
                </a:lnTo>
                <a:lnTo>
                  <a:pt x="3927" y="4418"/>
                </a:lnTo>
                <a:cubicBezTo>
                  <a:pt x="3927" y="4690"/>
                  <a:pt x="4147" y="4909"/>
                  <a:pt x="4418" y="4909"/>
                </a:cubicBezTo>
                <a:cubicBezTo>
                  <a:pt x="4690" y="4909"/>
                  <a:pt x="4909" y="4690"/>
                  <a:pt x="4909" y="4418"/>
                </a:cubicBezTo>
                <a:lnTo>
                  <a:pt x="4909" y="2945"/>
                </a:lnTo>
                <a:lnTo>
                  <a:pt x="16691" y="2945"/>
                </a:lnTo>
                <a:lnTo>
                  <a:pt x="16691" y="4418"/>
                </a:lnTo>
                <a:cubicBezTo>
                  <a:pt x="16691" y="4690"/>
                  <a:pt x="16910" y="4909"/>
                  <a:pt x="17182" y="4909"/>
                </a:cubicBezTo>
                <a:cubicBezTo>
                  <a:pt x="17453" y="4909"/>
                  <a:pt x="17673" y="4690"/>
                  <a:pt x="17673" y="4418"/>
                </a:cubicBezTo>
                <a:lnTo>
                  <a:pt x="17673" y="2945"/>
                </a:lnTo>
                <a:lnTo>
                  <a:pt x="19636" y="2945"/>
                </a:lnTo>
                <a:cubicBezTo>
                  <a:pt x="20178" y="2945"/>
                  <a:pt x="20618" y="3385"/>
                  <a:pt x="20618" y="3928"/>
                </a:cubicBezTo>
                <a:cubicBezTo>
                  <a:pt x="20618" y="3928"/>
                  <a:pt x="20618" y="6873"/>
                  <a:pt x="20618" y="6873"/>
                </a:cubicBezTo>
                <a:close/>
                <a:moveTo>
                  <a:pt x="20618" y="19636"/>
                </a:moveTo>
                <a:cubicBezTo>
                  <a:pt x="20618" y="20178"/>
                  <a:pt x="20178" y="20618"/>
                  <a:pt x="19636" y="20618"/>
                </a:cubicBezTo>
                <a:lnTo>
                  <a:pt x="1964" y="20618"/>
                </a:lnTo>
                <a:cubicBezTo>
                  <a:pt x="1422" y="20618"/>
                  <a:pt x="982" y="20178"/>
                  <a:pt x="982" y="19636"/>
                </a:cubicBezTo>
                <a:lnTo>
                  <a:pt x="982" y="7855"/>
                </a:lnTo>
                <a:lnTo>
                  <a:pt x="20618" y="7855"/>
                </a:lnTo>
                <a:cubicBezTo>
                  <a:pt x="20618" y="7855"/>
                  <a:pt x="20618" y="19636"/>
                  <a:pt x="20618" y="19636"/>
                </a:cubicBezTo>
                <a:close/>
                <a:moveTo>
                  <a:pt x="19636" y="1964"/>
                </a:moveTo>
                <a:lnTo>
                  <a:pt x="17673" y="1964"/>
                </a:lnTo>
                <a:lnTo>
                  <a:pt x="17673" y="491"/>
                </a:lnTo>
                <a:cubicBezTo>
                  <a:pt x="17673" y="220"/>
                  <a:pt x="17453" y="0"/>
                  <a:pt x="17182" y="0"/>
                </a:cubicBezTo>
                <a:cubicBezTo>
                  <a:pt x="16910" y="0"/>
                  <a:pt x="16691" y="220"/>
                  <a:pt x="16691" y="491"/>
                </a:cubicBezTo>
                <a:lnTo>
                  <a:pt x="16691" y="1964"/>
                </a:lnTo>
                <a:lnTo>
                  <a:pt x="4909" y="1964"/>
                </a:lnTo>
                <a:lnTo>
                  <a:pt x="4909" y="491"/>
                </a:lnTo>
                <a:cubicBezTo>
                  <a:pt x="4909" y="220"/>
                  <a:pt x="4690" y="0"/>
                  <a:pt x="4418" y="0"/>
                </a:cubicBezTo>
                <a:cubicBezTo>
                  <a:pt x="4147" y="0"/>
                  <a:pt x="3927" y="220"/>
                  <a:pt x="3927" y="491"/>
                </a:cubicBezTo>
                <a:lnTo>
                  <a:pt x="3927" y="1964"/>
                </a:lnTo>
                <a:lnTo>
                  <a:pt x="1964" y="1964"/>
                </a:lnTo>
                <a:cubicBezTo>
                  <a:pt x="879" y="1964"/>
                  <a:pt x="0" y="2843"/>
                  <a:pt x="0" y="3928"/>
                </a:cubicBezTo>
                <a:lnTo>
                  <a:pt x="0" y="19636"/>
                </a:lnTo>
                <a:cubicBezTo>
                  <a:pt x="0" y="20721"/>
                  <a:pt x="879" y="21600"/>
                  <a:pt x="1964" y="21600"/>
                </a:cubicBezTo>
                <a:lnTo>
                  <a:pt x="19636" y="21600"/>
                </a:lnTo>
                <a:cubicBezTo>
                  <a:pt x="20721" y="21600"/>
                  <a:pt x="21600" y="20721"/>
                  <a:pt x="21600" y="19636"/>
                </a:cubicBezTo>
                <a:lnTo>
                  <a:pt x="21600" y="3928"/>
                </a:lnTo>
                <a:cubicBezTo>
                  <a:pt x="21600" y="2843"/>
                  <a:pt x="20721" y="1964"/>
                  <a:pt x="19636" y="1964"/>
                </a:cubicBezTo>
                <a:moveTo>
                  <a:pt x="4418" y="9818"/>
                </a:moveTo>
                <a:lnTo>
                  <a:pt x="2455" y="9818"/>
                </a:lnTo>
                <a:lnTo>
                  <a:pt x="2455" y="11782"/>
                </a:lnTo>
                <a:lnTo>
                  <a:pt x="4418" y="11782"/>
                </a:lnTo>
                <a:cubicBezTo>
                  <a:pt x="4418" y="11782"/>
                  <a:pt x="4418" y="9818"/>
                  <a:pt x="4418" y="9818"/>
                </a:cubicBezTo>
                <a:close/>
                <a:moveTo>
                  <a:pt x="4418" y="13255"/>
                </a:moveTo>
                <a:lnTo>
                  <a:pt x="2455" y="13255"/>
                </a:lnTo>
                <a:lnTo>
                  <a:pt x="2455" y="15218"/>
                </a:lnTo>
                <a:lnTo>
                  <a:pt x="4418" y="15218"/>
                </a:lnTo>
                <a:cubicBezTo>
                  <a:pt x="4418" y="15218"/>
                  <a:pt x="4418" y="13255"/>
                  <a:pt x="4418" y="13255"/>
                </a:cubicBezTo>
                <a:close/>
                <a:moveTo>
                  <a:pt x="10309" y="16691"/>
                </a:moveTo>
                <a:lnTo>
                  <a:pt x="8345" y="16691"/>
                </a:lnTo>
                <a:lnTo>
                  <a:pt x="8345" y="18655"/>
                </a:lnTo>
                <a:lnTo>
                  <a:pt x="10309" y="18655"/>
                </a:lnTo>
                <a:cubicBezTo>
                  <a:pt x="10309" y="18655"/>
                  <a:pt x="10309" y="16691"/>
                  <a:pt x="10309" y="16691"/>
                </a:cubicBezTo>
                <a:close/>
                <a:moveTo>
                  <a:pt x="10309" y="9818"/>
                </a:moveTo>
                <a:lnTo>
                  <a:pt x="8345" y="9818"/>
                </a:lnTo>
                <a:lnTo>
                  <a:pt x="8345" y="11782"/>
                </a:lnTo>
                <a:lnTo>
                  <a:pt x="10309" y="11782"/>
                </a:lnTo>
                <a:cubicBezTo>
                  <a:pt x="10309" y="11782"/>
                  <a:pt x="10309" y="9818"/>
                  <a:pt x="10309" y="9818"/>
                </a:cubicBezTo>
                <a:close/>
                <a:moveTo>
                  <a:pt x="10309" y="13255"/>
                </a:moveTo>
                <a:lnTo>
                  <a:pt x="8345" y="13255"/>
                </a:lnTo>
                <a:lnTo>
                  <a:pt x="8345" y="15218"/>
                </a:lnTo>
                <a:lnTo>
                  <a:pt x="10309" y="15218"/>
                </a:lnTo>
                <a:cubicBezTo>
                  <a:pt x="10309" y="15218"/>
                  <a:pt x="10309" y="13255"/>
                  <a:pt x="10309" y="13255"/>
                </a:cubicBezTo>
                <a:close/>
                <a:moveTo>
                  <a:pt x="19145" y="13255"/>
                </a:moveTo>
                <a:lnTo>
                  <a:pt x="17182" y="13255"/>
                </a:lnTo>
                <a:lnTo>
                  <a:pt x="17182" y="15218"/>
                </a:lnTo>
                <a:lnTo>
                  <a:pt x="19145" y="15218"/>
                </a:lnTo>
                <a:cubicBezTo>
                  <a:pt x="19145" y="15218"/>
                  <a:pt x="19145" y="13255"/>
                  <a:pt x="19145" y="13255"/>
                </a:cubicBezTo>
                <a:close/>
                <a:moveTo>
                  <a:pt x="16200" y="13255"/>
                </a:moveTo>
                <a:lnTo>
                  <a:pt x="14236" y="13255"/>
                </a:lnTo>
                <a:lnTo>
                  <a:pt x="14236" y="15218"/>
                </a:lnTo>
                <a:lnTo>
                  <a:pt x="16200" y="15218"/>
                </a:lnTo>
                <a:cubicBezTo>
                  <a:pt x="16200" y="15218"/>
                  <a:pt x="16200" y="13255"/>
                  <a:pt x="16200" y="13255"/>
                </a:cubicBezTo>
                <a:close/>
                <a:moveTo>
                  <a:pt x="19145" y="9818"/>
                </a:moveTo>
                <a:lnTo>
                  <a:pt x="17182" y="9818"/>
                </a:lnTo>
                <a:lnTo>
                  <a:pt x="17182" y="11782"/>
                </a:lnTo>
                <a:lnTo>
                  <a:pt x="19145" y="11782"/>
                </a:lnTo>
                <a:cubicBezTo>
                  <a:pt x="19145" y="11782"/>
                  <a:pt x="19145" y="9818"/>
                  <a:pt x="19145" y="9818"/>
                </a:cubicBezTo>
                <a:close/>
                <a:moveTo>
                  <a:pt x="16200" y="9818"/>
                </a:moveTo>
                <a:lnTo>
                  <a:pt x="14236" y="9818"/>
                </a:lnTo>
                <a:lnTo>
                  <a:pt x="14236" y="11782"/>
                </a:lnTo>
                <a:lnTo>
                  <a:pt x="16200" y="11782"/>
                </a:lnTo>
                <a:cubicBezTo>
                  <a:pt x="16200" y="11782"/>
                  <a:pt x="16200" y="9818"/>
                  <a:pt x="16200" y="9818"/>
                </a:cubicBezTo>
                <a:close/>
                <a:moveTo>
                  <a:pt x="13255" y="16691"/>
                </a:moveTo>
                <a:lnTo>
                  <a:pt x="11291" y="16691"/>
                </a:lnTo>
                <a:lnTo>
                  <a:pt x="11291" y="18655"/>
                </a:lnTo>
                <a:lnTo>
                  <a:pt x="13255" y="18655"/>
                </a:lnTo>
                <a:cubicBezTo>
                  <a:pt x="13255" y="18655"/>
                  <a:pt x="13255" y="16691"/>
                  <a:pt x="13255" y="16691"/>
                </a:cubicBezTo>
                <a:close/>
                <a:moveTo>
                  <a:pt x="13255" y="9818"/>
                </a:moveTo>
                <a:lnTo>
                  <a:pt x="11291" y="9818"/>
                </a:lnTo>
                <a:lnTo>
                  <a:pt x="11291" y="11782"/>
                </a:lnTo>
                <a:lnTo>
                  <a:pt x="13255" y="11782"/>
                </a:lnTo>
                <a:cubicBezTo>
                  <a:pt x="13255" y="11782"/>
                  <a:pt x="13255" y="9818"/>
                  <a:pt x="13255" y="9818"/>
                </a:cubicBezTo>
                <a:close/>
                <a:moveTo>
                  <a:pt x="13255" y="13255"/>
                </a:moveTo>
                <a:lnTo>
                  <a:pt x="11291" y="13255"/>
                </a:lnTo>
                <a:lnTo>
                  <a:pt x="11291" y="15218"/>
                </a:lnTo>
                <a:lnTo>
                  <a:pt x="13255" y="15218"/>
                </a:lnTo>
                <a:cubicBezTo>
                  <a:pt x="13255" y="15218"/>
                  <a:pt x="13255" y="13255"/>
                  <a:pt x="13255" y="13255"/>
                </a:cubicBezTo>
                <a:close/>
              </a:path>
            </a:pathLst>
          </a:custGeom>
          <a:solidFill>
            <a:srgbClr val="9BBB59"/>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grpSp>
        <p:nvGrpSpPr>
          <p:cNvPr id="126" name="Group 55"/>
          <p:cNvGrpSpPr/>
          <p:nvPr/>
        </p:nvGrpSpPr>
        <p:grpSpPr>
          <a:xfrm>
            <a:off x="370407" y="4361780"/>
            <a:ext cx="433725" cy="579357"/>
            <a:chOff x="998489" y="2241774"/>
            <a:chExt cx="256404" cy="239742"/>
          </a:xfrm>
          <a:solidFill>
            <a:srgbClr val="9BBB59"/>
          </a:solidFill>
        </p:grpSpPr>
        <p:sp>
          <p:nvSpPr>
            <p:cNvPr id="127" name="Freeform 58"/>
            <p:cNvSpPr>
              <a:spLocks noEditPoints="1"/>
            </p:cNvSpPr>
            <p:nvPr/>
          </p:nvSpPr>
          <p:spPr bwMode="auto">
            <a:xfrm>
              <a:off x="998489" y="2241774"/>
              <a:ext cx="256404" cy="239742"/>
            </a:xfrm>
            <a:custGeom>
              <a:avLst/>
              <a:gdLst>
                <a:gd name="T0" fmla="*/ 230 w 234"/>
                <a:gd name="T1" fmla="*/ 48 h 219"/>
                <a:gd name="T2" fmla="*/ 186 w 234"/>
                <a:gd name="T3" fmla="*/ 5 h 219"/>
                <a:gd name="T4" fmla="*/ 176 w 234"/>
                <a:gd name="T5" fmla="*/ 0 h 219"/>
                <a:gd name="T6" fmla="*/ 22 w 234"/>
                <a:gd name="T7" fmla="*/ 0 h 219"/>
                <a:gd name="T8" fmla="*/ 0 w 234"/>
                <a:gd name="T9" fmla="*/ 22 h 219"/>
                <a:gd name="T10" fmla="*/ 0 w 234"/>
                <a:gd name="T11" fmla="*/ 197 h 219"/>
                <a:gd name="T12" fmla="*/ 22 w 234"/>
                <a:gd name="T13" fmla="*/ 219 h 219"/>
                <a:gd name="T14" fmla="*/ 212 w 234"/>
                <a:gd name="T15" fmla="*/ 219 h 219"/>
                <a:gd name="T16" fmla="*/ 234 w 234"/>
                <a:gd name="T17" fmla="*/ 197 h 219"/>
                <a:gd name="T18" fmla="*/ 234 w 234"/>
                <a:gd name="T19" fmla="*/ 59 h 219"/>
                <a:gd name="T20" fmla="*/ 230 w 234"/>
                <a:gd name="T21" fmla="*/ 48 h 219"/>
                <a:gd name="T22" fmla="*/ 220 w 234"/>
                <a:gd name="T23" fmla="*/ 197 h 219"/>
                <a:gd name="T24" fmla="*/ 212 w 234"/>
                <a:gd name="T25" fmla="*/ 205 h 219"/>
                <a:gd name="T26" fmla="*/ 22 w 234"/>
                <a:gd name="T27" fmla="*/ 205 h 219"/>
                <a:gd name="T28" fmla="*/ 15 w 234"/>
                <a:gd name="T29" fmla="*/ 197 h 219"/>
                <a:gd name="T30" fmla="*/ 15 w 234"/>
                <a:gd name="T31" fmla="*/ 22 h 219"/>
                <a:gd name="T32" fmla="*/ 22 w 234"/>
                <a:gd name="T33" fmla="*/ 15 h 219"/>
                <a:gd name="T34" fmla="*/ 168 w 234"/>
                <a:gd name="T35" fmla="*/ 15 h 219"/>
                <a:gd name="T36" fmla="*/ 168 w 234"/>
                <a:gd name="T37" fmla="*/ 44 h 219"/>
                <a:gd name="T38" fmla="*/ 168 w 234"/>
                <a:gd name="T39" fmla="*/ 44 h 219"/>
                <a:gd name="T40" fmla="*/ 190 w 234"/>
                <a:gd name="T41" fmla="*/ 66 h 219"/>
                <a:gd name="T42" fmla="*/ 198 w 234"/>
                <a:gd name="T43" fmla="*/ 66 h 219"/>
                <a:gd name="T44" fmla="*/ 220 w 234"/>
                <a:gd name="T45" fmla="*/ 66 h 219"/>
                <a:gd name="T46" fmla="*/ 220 w 234"/>
                <a:gd name="T47" fmla="*/ 197 h 219"/>
                <a:gd name="T48" fmla="*/ 198 w 234"/>
                <a:gd name="T49" fmla="*/ 59 h 219"/>
                <a:gd name="T50" fmla="*/ 190 w 234"/>
                <a:gd name="T51" fmla="*/ 59 h 219"/>
                <a:gd name="T52" fmla="*/ 176 w 234"/>
                <a:gd name="T53" fmla="*/ 44 h 219"/>
                <a:gd name="T54" fmla="*/ 176 w 234"/>
                <a:gd name="T55" fmla="*/ 44 h 219"/>
                <a:gd name="T56" fmla="*/ 176 w 234"/>
                <a:gd name="T57" fmla="*/ 15 h 219"/>
                <a:gd name="T58" fmla="*/ 220 w 234"/>
                <a:gd name="T59" fmla="*/ 59 h 219"/>
                <a:gd name="T60" fmla="*/ 198 w 234"/>
                <a:gd name="T61" fmla="*/ 59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34" h="219">
                  <a:moveTo>
                    <a:pt x="230" y="48"/>
                  </a:moveTo>
                  <a:cubicBezTo>
                    <a:pt x="186" y="5"/>
                    <a:pt x="186" y="5"/>
                    <a:pt x="186" y="5"/>
                  </a:cubicBezTo>
                  <a:cubicBezTo>
                    <a:pt x="183" y="2"/>
                    <a:pt x="180" y="0"/>
                    <a:pt x="176" y="0"/>
                  </a:cubicBezTo>
                  <a:cubicBezTo>
                    <a:pt x="22" y="0"/>
                    <a:pt x="22" y="0"/>
                    <a:pt x="22" y="0"/>
                  </a:cubicBezTo>
                  <a:cubicBezTo>
                    <a:pt x="10" y="0"/>
                    <a:pt x="0" y="10"/>
                    <a:pt x="0" y="22"/>
                  </a:cubicBezTo>
                  <a:cubicBezTo>
                    <a:pt x="0" y="197"/>
                    <a:pt x="0" y="197"/>
                    <a:pt x="0" y="197"/>
                  </a:cubicBezTo>
                  <a:cubicBezTo>
                    <a:pt x="0" y="210"/>
                    <a:pt x="10" y="219"/>
                    <a:pt x="22" y="219"/>
                  </a:cubicBezTo>
                  <a:cubicBezTo>
                    <a:pt x="212" y="219"/>
                    <a:pt x="212" y="219"/>
                    <a:pt x="212" y="219"/>
                  </a:cubicBezTo>
                  <a:cubicBezTo>
                    <a:pt x="224" y="219"/>
                    <a:pt x="234" y="210"/>
                    <a:pt x="234" y="197"/>
                  </a:cubicBezTo>
                  <a:cubicBezTo>
                    <a:pt x="234" y="59"/>
                    <a:pt x="234" y="59"/>
                    <a:pt x="234" y="59"/>
                  </a:cubicBezTo>
                  <a:cubicBezTo>
                    <a:pt x="234" y="55"/>
                    <a:pt x="233" y="51"/>
                    <a:pt x="230" y="48"/>
                  </a:cubicBezTo>
                  <a:close/>
                  <a:moveTo>
                    <a:pt x="220" y="197"/>
                  </a:moveTo>
                  <a:cubicBezTo>
                    <a:pt x="220" y="202"/>
                    <a:pt x="216" y="205"/>
                    <a:pt x="212" y="205"/>
                  </a:cubicBezTo>
                  <a:cubicBezTo>
                    <a:pt x="22" y="205"/>
                    <a:pt x="22" y="205"/>
                    <a:pt x="22" y="205"/>
                  </a:cubicBezTo>
                  <a:cubicBezTo>
                    <a:pt x="18" y="205"/>
                    <a:pt x="15" y="202"/>
                    <a:pt x="15" y="197"/>
                  </a:cubicBezTo>
                  <a:cubicBezTo>
                    <a:pt x="15" y="22"/>
                    <a:pt x="15" y="22"/>
                    <a:pt x="15" y="22"/>
                  </a:cubicBezTo>
                  <a:cubicBezTo>
                    <a:pt x="15" y="18"/>
                    <a:pt x="18" y="15"/>
                    <a:pt x="22" y="15"/>
                  </a:cubicBezTo>
                  <a:cubicBezTo>
                    <a:pt x="168" y="15"/>
                    <a:pt x="168" y="15"/>
                    <a:pt x="168" y="15"/>
                  </a:cubicBezTo>
                  <a:cubicBezTo>
                    <a:pt x="168" y="44"/>
                    <a:pt x="168" y="44"/>
                    <a:pt x="168" y="44"/>
                  </a:cubicBezTo>
                  <a:cubicBezTo>
                    <a:pt x="168" y="44"/>
                    <a:pt x="168" y="44"/>
                    <a:pt x="168" y="44"/>
                  </a:cubicBezTo>
                  <a:cubicBezTo>
                    <a:pt x="168" y="56"/>
                    <a:pt x="178" y="66"/>
                    <a:pt x="190" y="66"/>
                  </a:cubicBezTo>
                  <a:cubicBezTo>
                    <a:pt x="198" y="66"/>
                    <a:pt x="198" y="66"/>
                    <a:pt x="198" y="66"/>
                  </a:cubicBezTo>
                  <a:cubicBezTo>
                    <a:pt x="220" y="66"/>
                    <a:pt x="220" y="66"/>
                    <a:pt x="220" y="66"/>
                  </a:cubicBezTo>
                  <a:lnTo>
                    <a:pt x="220" y="197"/>
                  </a:lnTo>
                  <a:close/>
                  <a:moveTo>
                    <a:pt x="198" y="59"/>
                  </a:moveTo>
                  <a:cubicBezTo>
                    <a:pt x="190" y="59"/>
                    <a:pt x="190" y="59"/>
                    <a:pt x="190" y="59"/>
                  </a:cubicBezTo>
                  <a:cubicBezTo>
                    <a:pt x="182" y="59"/>
                    <a:pt x="176" y="52"/>
                    <a:pt x="176" y="44"/>
                  </a:cubicBezTo>
                  <a:cubicBezTo>
                    <a:pt x="176" y="44"/>
                    <a:pt x="176" y="44"/>
                    <a:pt x="176" y="44"/>
                  </a:cubicBezTo>
                  <a:cubicBezTo>
                    <a:pt x="176" y="15"/>
                    <a:pt x="176" y="15"/>
                    <a:pt x="176" y="15"/>
                  </a:cubicBezTo>
                  <a:cubicBezTo>
                    <a:pt x="220" y="59"/>
                    <a:pt x="220" y="59"/>
                    <a:pt x="220" y="59"/>
                  </a:cubicBezTo>
                  <a:lnTo>
                    <a:pt x="198"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8" name="Freeform 59"/>
            <p:cNvSpPr>
              <a:spLocks/>
            </p:cNvSpPr>
            <p:nvPr/>
          </p:nvSpPr>
          <p:spPr bwMode="auto">
            <a:xfrm>
              <a:off x="1118823" y="2289908"/>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29" name="Freeform 60"/>
            <p:cNvSpPr>
              <a:spLocks/>
            </p:cNvSpPr>
            <p:nvPr/>
          </p:nvSpPr>
          <p:spPr bwMode="auto">
            <a:xfrm>
              <a:off x="1118823" y="2313975"/>
              <a:ext cx="48597" cy="7868"/>
            </a:xfrm>
            <a:custGeom>
              <a:avLst/>
              <a:gdLst>
                <a:gd name="T0" fmla="*/ 4 w 44"/>
                <a:gd name="T1" fmla="*/ 7 h 7"/>
                <a:gd name="T2" fmla="*/ 40 w 44"/>
                <a:gd name="T3" fmla="*/ 7 h 7"/>
                <a:gd name="T4" fmla="*/ 44 w 44"/>
                <a:gd name="T5" fmla="*/ 4 h 7"/>
                <a:gd name="T6" fmla="*/ 40 w 44"/>
                <a:gd name="T7" fmla="*/ 0 h 7"/>
                <a:gd name="T8" fmla="*/ 4 w 44"/>
                <a:gd name="T9" fmla="*/ 0 h 7"/>
                <a:gd name="T10" fmla="*/ 0 w 44"/>
                <a:gd name="T11" fmla="*/ 4 h 7"/>
                <a:gd name="T12" fmla="*/ 4 w 44"/>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4" h="7">
                  <a:moveTo>
                    <a:pt x="4" y="7"/>
                  </a:moveTo>
                  <a:cubicBezTo>
                    <a:pt x="40" y="7"/>
                    <a:pt x="40" y="7"/>
                    <a:pt x="40" y="7"/>
                  </a:cubicBezTo>
                  <a:cubicBezTo>
                    <a:pt x="42" y="7"/>
                    <a:pt x="44" y="6"/>
                    <a:pt x="44" y="4"/>
                  </a:cubicBezTo>
                  <a:cubicBezTo>
                    <a:pt x="44" y="2"/>
                    <a:pt x="42" y="0"/>
                    <a:pt x="40" y="0"/>
                  </a:cubicBezTo>
                  <a:cubicBezTo>
                    <a:pt x="4" y="0"/>
                    <a:pt x="4" y="0"/>
                    <a:pt x="4" y="0"/>
                  </a:cubicBezTo>
                  <a:cubicBezTo>
                    <a:pt x="2" y="0"/>
                    <a:pt x="0" y="2"/>
                    <a:pt x="0" y="4"/>
                  </a:cubicBezTo>
                  <a:cubicBezTo>
                    <a:pt x="0" y="6"/>
                    <a:pt x="2" y="7"/>
                    <a:pt x="4"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0" name="Freeform 61"/>
            <p:cNvSpPr>
              <a:spLocks/>
            </p:cNvSpPr>
            <p:nvPr/>
          </p:nvSpPr>
          <p:spPr bwMode="auto">
            <a:xfrm>
              <a:off x="1118823" y="2338041"/>
              <a:ext cx="104135" cy="7868"/>
            </a:xfrm>
            <a:custGeom>
              <a:avLst/>
              <a:gdLst>
                <a:gd name="T0" fmla="*/ 0 w 95"/>
                <a:gd name="T1" fmla="*/ 4 h 7"/>
                <a:gd name="T2" fmla="*/ 4 w 95"/>
                <a:gd name="T3" fmla="*/ 7 h 7"/>
                <a:gd name="T4" fmla="*/ 91 w 95"/>
                <a:gd name="T5" fmla="*/ 7 h 7"/>
                <a:gd name="T6" fmla="*/ 95 w 95"/>
                <a:gd name="T7" fmla="*/ 4 h 7"/>
                <a:gd name="T8" fmla="*/ 91 w 95"/>
                <a:gd name="T9" fmla="*/ 0 h 7"/>
                <a:gd name="T10" fmla="*/ 4 w 95"/>
                <a:gd name="T11" fmla="*/ 0 h 7"/>
                <a:gd name="T12" fmla="*/ 0 w 95"/>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95" h="7">
                  <a:moveTo>
                    <a:pt x="0" y="4"/>
                  </a:moveTo>
                  <a:cubicBezTo>
                    <a:pt x="0" y="6"/>
                    <a:pt x="2" y="7"/>
                    <a:pt x="4" y="7"/>
                  </a:cubicBezTo>
                  <a:cubicBezTo>
                    <a:pt x="91" y="7"/>
                    <a:pt x="91" y="7"/>
                    <a:pt x="91" y="7"/>
                  </a:cubicBezTo>
                  <a:cubicBezTo>
                    <a:pt x="93" y="7"/>
                    <a:pt x="95" y="6"/>
                    <a:pt x="95" y="4"/>
                  </a:cubicBezTo>
                  <a:cubicBezTo>
                    <a:pt x="95" y="2"/>
                    <a:pt x="93" y="0"/>
                    <a:pt x="91" y="0"/>
                  </a:cubicBezTo>
                  <a:cubicBezTo>
                    <a:pt x="4" y="0"/>
                    <a:pt x="4"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1" name="Freeform 62"/>
            <p:cNvSpPr>
              <a:spLocks/>
            </p:cNvSpPr>
            <p:nvPr/>
          </p:nvSpPr>
          <p:spPr bwMode="auto">
            <a:xfrm>
              <a:off x="1031349" y="2386175"/>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2" name="Freeform 63"/>
            <p:cNvSpPr>
              <a:spLocks/>
            </p:cNvSpPr>
            <p:nvPr/>
          </p:nvSpPr>
          <p:spPr bwMode="auto">
            <a:xfrm>
              <a:off x="1031349" y="2410242"/>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3" name="Freeform 64"/>
            <p:cNvSpPr>
              <a:spLocks/>
            </p:cNvSpPr>
            <p:nvPr/>
          </p:nvSpPr>
          <p:spPr bwMode="auto">
            <a:xfrm>
              <a:off x="1031349" y="24343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5"/>
                    <a:pt x="1" y="7"/>
                    <a:pt x="3" y="7"/>
                  </a:cubicBezTo>
                  <a:cubicBezTo>
                    <a:pt x="171" y="7"/>
                    <a:pt x="171" y="7"/>
                    <a:pt x="171" y="7"/>
                  </a:cubicBezTo>
                  <a:cubicBezTo>
                    <a:pt x="173" y="7"/>
                    <a:pt x="175" y="5"/>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4" name="Freeform 65"/>
            <p:cNvSpPr>
              <a:spLocks/>
            </p:cNvSpPr>
            <p:nvPr/>
          </p:nvSpPr>
          <p:spPr bwMode="auto">
            <a:xfrm>
              <a:off x="1031349" y="2362108"/>
              <a:ext cx="191609" cy="7868"/>
            </a:xfrm>
            <a:custGeom>
              <a:avLst/>
              <a:gdLst>
                <a:gd name="T0" fmla="*/ 171 w 175"/>
                <a:gd name="T1" fmla="*/ 0 h 7"/>
                <a:gd name="T2" fmla="*/ 3 w 175"/>
                <a:gd name="T3" fmla="*/ 0 h 7"/>
                <a:gd name="T4" fmla="*/ 0 w 175"/>
                <a:gd name="T5" fmla="*/ 3 h 7"/>
                <a:gd name="T6" fmla="*/ 3 w 175"/>
                <a:gd name="T7" fmla="*/ 7 h 7"/>
                <a:gd name="T8" fmla="*/ 171 w 175"/>
                <a:gd name="T9" fmla="*/ 7 h 7"/>
                <a:gd name="T10" fmla="*/ 175 w 175"/>
                <a:gd name="T11" fmla="*/ 3 h 7"/>
                <a:gd name="T12" fmla="*/ 171 w 175"/>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75" h="7">
                  <a:moveTo>
                    <a:pt x="171" y="0"/>
                  </a:moveTo>
                  <a:cubicBezTo>
                    <a:pt x="3" y="0"/>
                    <a:pt x="3" y="0"/>
                    <a:pt x="3" y="0"/>
                  </a:cubicBezTo>
                  <a:cubicBezTo>
                    <a:pt x="1" y="0"/>
                    <a:pt x="0" y="1"/>
                    <a:pt x="0" y="3"/>
                  </a:cubicBezTo>
                  <a:cubicBezTo>
                    <a:pt x="0" y="6"/>
                    <a:pt x="1" y="7"/>
                    <a:pt x="3" y="7"/>
                  </a:cubicBezTo>
                  <a:cubicBezTo>
                    <a:pt x="171" y="7"/>
                    <a:pt x="171" y="7"/>
                    <a:pt x="171" y="7"/>
                  </a:cubicBezTo>
                  <a:cubicBezTo>
                    <a:pt x="173" y="7"/>
                    <a:pt x="175" y="6"/>
                    <a:pt x="175" y="3"/>
                  </a:cubicBezTo>
                  <a:cubicBezTo>
                    <a:pt x="175" y="1"/>
                    <a:pt x="173" y="0"/>
                    <a:pt x="17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135" name="Freeform 66"/>
            <p:cNvSpPr>
              <a:spLocks noEditPoints="1"/>
            </p:cNvSpPr>
            <p:nvPr/>
          </p:nvSpPr>
          <p:spPr bwMode="auto">
            <a:xfrm>
              <a:off x="1031349" y="2282040"/>
              <a:ext cx="71275" cy="63870"/>
            </a:xfrm>
            <a:custGeom>
              <a:avLst/>
              <a:gdLst>
                <a:gd name="T0" fmla="*/ 7 w 65"/>
                <a:gd name="T1" fmla="*/ 58 h 58"/>
                <a:gd name="T2" fmla="*/ 58 w 65"/>
                <a:gd name="T3" fmla="*/ 58 h 58"/>
                <a:gd name="T4" fmla="*/ 65 w 65"/>
                <a:gd name="T5" fmla="*/ 51 h 58"/>
                <a:gd name="T6" fmla="*/ 65 w 65"/>
                <a:gd name="T7" fmla="*/ 7 h 58"/>
                <a:gd name="T8" fmla="*/ 58 w 65"/>
                <a:gd name="T9" fmla="*/ 0 h 58"/>
                <a:gd name="T10" fmla="*/ 7 w 65"/>
                <a:gd name="T11" fmla="*/ 0 h 58"/>
                <a:gd name="T12" fmla="*/ 0 w 65"/>
                <a:gd name="T13" fmla="*/ 7 h 58"/>
                <a:gd name="T14" fmla="*/ 0 w 65"/>
                <a:gd name="T15" fmla="*/ 51 h 58"/>
                <a:gd name="T16" fmla="*/ 7 w 65"/>
                <a:gd name="T17" fmla="*/ 58 h 58"/>
                <a:gd name="T18" fmla="*/ 14 w 65"/>
                <a:gd name="T19" fmla="*/ 14 h 58"/>
                <a:gd name="T20" fmla="*/ 51 w 65"/>
                <a:gd name="T21" fmla="*/ 14 h 58"/>
                <a:gd name="T22" fmla="*/ 51 w 65"/>
                <a:gd name="T23" fmla="*/ 44 h 58"/>
                <a:gd name="T24" fmla="*/ 14 w 65"/>
                <a:gd name="T25" fmla="*/ 44 h 58"/>
                <a:gd name="T26" fmla="*/ 14 w 65"/>
                <a:gd name="T27" fmla="*/ 14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5" h="58">
                  <a:moveTo>
                    <a:pt x="7" y="58"/>
                  </a:moveTo>
                  <a:cubicBezTo>
                    <a:pt x="58" y="58"/>
                    <a:pt x="58" y="58"/>
                    <a:pt x="58" y="58"/>
                  </a:cubicBezTo>
                  <a:cubicBezTo>
                    <a:pt x="62" y="58"/>
                    <a:pt x="65" y="55"/>
                    <a:pt x="65" y="51"/>
                  </a:cubicBezTo>
                  <a:cubicBezTo>
                    <a:pt x="65" y="7"/>
                    <a:pt x="65" y="7"/>
                    <a:pt x="65" y="7"/>
                  </a:cubicBezTo>
                  <a:cubicBezTo>
                    <a:pt x="65" y="3"/>
                    <a:pt x="62" y="0"/>
                    <a:pt x="58" y="0"/>
                  </a:cubicBezTo>
                  <a:cubicBezTo>
                    <a:pt x="7" y="0"/>
                    <a:pt x="7" y="0"/>
                    <a:pt x="7" y="0"/>
                  </a:cubicBezTo>
                  <a:cubicBezTo>
                    <a:pt x="3" y="0"/>
                    <a:pt x="0" y="3"/>
                    <a:pt x="0" y="7"/>
                  </a:cubicBezTo>
                  <a:cubicBezTo>
                    <a:pt x="0" y="51"/>
                    <a:pt x="0" y="51"/>
                    <a:pt x="0" y="51"/>
                  </a:cubicBezTo>
                  <a:cubicBezTo>
                    <a:pt x="0" y="55"/>
                    <a:pt x="3" y="58"/>
                    <a:pt x="7" y="58"/>
                  </a:cubicBezTo>
                  <a:close/>
                  <a:moveTo>
                    <a:pt x="14" y="14"/>
                  </a:moveTo>
                  <a:cubicBezTo>
                    <a:pt x="51" y="14"/>
                    <a:pt x="51" y="14"/>
                    <a:pt x="51" y="14"/>
                  </a:cubicBezTo>
                  <a:cubicBezTo>
                    <a:pt x="51" y="44"/>
                    <a:pt x="51" y="44"/>
                    <a:pt x="51" y="44"/>
                  </a:cubicBezTo>
                  <a:cubicBezTo>
                    <a:pt x="14" y="44"/>
                    <a:pt x="14" y="44"/>
                    <a:pt x="14" y="44"/>
                  </a:cubicBezTo>
                  <a:lnTo>
                    <a:pt x="14"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26" name="Скругленный прямоугольник 25"/>
          <p:cNvSpPr/>
          <p:nvPr/>
        </p:nvSpPr>
        <p:spPr>
          <a:xfrm>
            <a:off x="5417389" y="2557016"/>
            <a:ext cx="3661524" cy="723731"/>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spcBef>
                <a:spcPts val="600"/>
              </a:spcBef>
              <a:spcAft>
                <a:spcPts val="600"/>
              </a:spcAft>
            </a:pPr>
            <a:endParaRPr lang="ru-RU" sz="1100" dirty="0">
              <a:solidFill>
                <a:schemeClr val="tx1"/>
              </a:solidFill>
              <a:latin typeface="Arial" panose="020B0604020202020204" pitchFamily="34" charset="0"/>
              <a:cs typeface="Arial" panose="020B0604020202020204" pitchFamily="34" charset="0"/>
            </a:endParaRPr>
          </a:p>
        </p:txBody>
      </p:sp>
      <p:sp>
        <p:nvSpPr>
          <p:cNvPr id="27" name="Прямоугольник 26"/>
          <p:cNvSpPr/>
          <p:nvPr/>
        </p:nvSpPr>
        <p:spPr>
          <a:xfrm>
            <a:off x="5512279" y="2572632"/>
            <a:ext cx="3555520" cy="692497"/>
          </a:xfrm>
          <a:prstGeom prst="rect">
            <a:avLst/>
          </a:prstGeom>
        </p:spPr>
        <p:txBody>
          <a:bodyPr wrap="square">
            <a:spAutoFit/>
          </a:bodyPr>
          <a:lstStyle/>
          <a:p>
            <a:pPr algn="just">
              <a:spcAft>
                <a:spcPts val="300"/>
              </a:spcAft>
            </a:pPr>
            <a:r>
              <a:rPr lang="ru-RU" sz="1100" dirty="0" smtClean="0">
                <a:latin typeface="Arial" panose="020B0604020202020204" pitchFamily="34" charset="0"/>
                <a:cs typeface="Arial" panose="020B0604020202020204" pitchFamily="34" charset="0"/>
              </a:rPr>
              <a:t>                       </a:t>
            </a:r>
            <a:r>
              <a:rPr lang="ru-RU" sz="1200" b="1" dirty="0" smtClean="0">
                <a:latin typeface="Arial" panose="020B0604020202020204" pitchFamily="34" charset="0"/>
                <a:cs typeface="Arial" panose="020B0604020202020204" pitchFamily="34" charset="0"/>
              </a:rPr>
              <a:t>Размер первоначального взноса</a:t>
            </a:r>
            <a:endParaRPr lang="ru-RU" sz="1200" b="1" dirty="0">
              <a:latin typeface="Arial" panose="020B0604020202020204" pitchFamily="34" charset="0"/>
              <a:cs typeface="Arial" panose="020B0604020202020204" pitchFamily="34" charset="0"/>
            </a:endParaRPr>
          </a:p>
          <a:p>
            <a:pPr marL="828000" indent="-171450" algn="just">
              <a:spcBef>
                <a:spcPts val="300"/>
              </a:spcBef>
              <a:buFont typeface="Wingdings" panose="05000000000000000000" pitchFamily="2" charset="2"/>
              <a:buChar char="ü"/>
            </a:pPr>
            <a:r>
              <a:rPr lang="ru-RU" sz="1100" dirty="0">
                <a:latin typeface="Arial" panose="020B0604020202020204" pitchFamily="34" charset="0"/>
                <a:cs typeface="Arial" panose="020B0604020202020204" pitchFamily="34" charset="0"/>
              </a:rPr>
              <a:t>не менее 10% от стоимости объекта недвижимости</a:t>
            </a:r>
          </a:p>
        </p:txBody>
      </p:sp>
      <p:sp>
        <p:nvSpPr>
          <p:cNvPr id="29" name="Скругленный прямоугольник 28"/>
          <p:cNvSpPr/>
          <p:nvPr/>
        </p:nvSpPr>
        <p:spPr>
          <a:xfrm>
            <a:off x="5417390" y="2679118"/>
            <a:ext cx="859586" cy="497121"/>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200" b="1" dirty="0" smtClean="0">
                <a:solidFill>
                  <a:srgbClr val="9BBB59"/>
                </a:solidFill>
                <a:latin typeface="Arial" panose="020B0604020202020204" pitchFamily="34" charset="0"/>
                <a:cs typeface="Arial" panose="020B0604020202020204" pitchFamily="34" charset="0"/>
              </a:rPr>
              <a:t>10%</a:t>
            </a:r>
            <a:endParaRPr lang="ru-RU" sz="2200" b="1" dirty="0">
              <a:solidFill>
                <a:srgbClr val="9BBB59"/>
              </a:solidFill>
              <a:latin typeface="Arial" panose="020B0604020202020204" pitchFamily="34" charset="0"/>
              <a:cs typeface="Arial" panose="020B0604020202020204" pitchFamily="34" charset="0"/>
            </a:endParaRPr>
          </a:p>
        </p:txBody>
      </p:sp>
      <p:sp>
        <p:nvSpPr>
          <p:cNvPr id="31" name="Прямоугольник 30"/>
          <p:cNvSpPr/>
          <p:nvPr/>
        </p:nvSpPr>
        <p:spPr>
          <a:xfrm>
            <a:off x="370407" y="4277806"/>
            <a:ext cx="8524477" cy="887422"/>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Обеспечение</a:t>
            </a:r>
          </a:p>
          <a:p>
            <a:pPr marL="542925" lvl="0">
              <a:tabLst>
                <a:tab pos="542925" algn="l"/>
              </a:tabLst>
            </a:pPr>
            <a:r>
              <a:rPr lang="ru-RU" sz="1100" dirty="0" smtClean="0">
                <a:latin typeface="Arial" panose="020B0604020202020204" pitchFamily="34" charset="0"/>
                <a:cs typeface="Arial" panose="020B0604020202020204" pitchFamily="34" charset="0"/>
              </a:rPr>
              <a:t>Залог приобретаемого/построенного объекта недвижимости в пользу Банка</a:t>
            </a:r>
            <a:endParaRPr lang="ru-RU" sz="1100" dirty="0">
              <a:latin typeface="Arial" panose="020B0604020202020204" pitchFamily="34" charset="0"/>
              <a:cs typeface="Arial" panose="020B0604020202020204" pitchFamily="34" charset="0"/>
            </a:endParaRPr>
          </a:p>
          <a:p>
            <a:pPr marL="8550" lvl="0">
              <a:spcAft>
                <a:spcPts val="400"/>
              </a:spcAft>
            </a:pPr>
            <a:endParaRPr lang="ru-RU" sz="1100" dirty="0" smtClean="0">
              <a:latin typeface="Arial" panose="020B0604020202020204" pitchFamily="34" charset="0"/>
              <a:cs typeface="Arial" panose="020B0604020202020204" pitchFamily="34" charset="0"/>
            </a:endParaRPr>
          </a:p>
          <a:p>
            <a:pPr marL="171450" lvl="0" indent="-171450">
              <a:spcAft>
                <a:spcPts val="400"/>
              </a:spcAft>
              <a:buFont typeface="Arial" panose="020B0604020202020204" pitchFamily="34" charset="0"/>
              <a:buChar char="•"/>
            </a:pPr>
            <a:endParaRPr lang="ru-RU" sz="1100" dirty="0">
              <a:latin typeface="Arial" panose="020B0604020202020204" pitchFamily="34" charset="0"/>
              <a:cs typeface="Arial" panose="020B0604020202020204" pitchFamily="34" charset="0"/>
            </a:endParaRPr>
          </a:p>
        </p:txBody>
      </p:sp>
      <p:sp>
        <p:nvSpPr>
          <p:cNvPr id="32" name="Скругленный прямоугольник 31"/>
          <p:cNvSpPr/>
          <p:nvPr/>
        </p:nvSpPr>
        <p:spPr>
          <a:xfrm>
            <a:off x="129696" y="5186436"/>
            <a:ext cx="8938103" cy="826517"/>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endParaRPr lang="ru-RU" sz="1100" dirty="0"/>
          </a:p>
        </p:txBody>
      </p:sp>
      <p:sp>
        <p:nvSpPr>
          <p:cNvPr id="34" name="Shape 2533"/>
          <p:cNvSpPr/>
          <p:nvPr/>
        </p:nvSpPr>
        <p:spPr>
          <a:xfrm>
            <a:off x="343431" y="5291287"/>
            <a:ext cx="487675" cy="616814"/>
          </a:xfrm>
          <a:custGeom>
            <a:avLst/>
            <a:gdLst/>
            <a:ahLst/>
            <a:cxnLst>
              <a:cxn ang="0">
                <a:pos x="wd2" y="hd2"/>
              </a:cxn>
              <a:cxn ang="5400000">
                <a:pos x="wd2" y="hd2"/>
              </a:cxn>
              <a:cxn ang="10800000">
                <a:pos x="wd2" y="hd2"/>
              </a:cxn>
              <a:cxn ang="16200000">
                <a:pos x="wd2" y="hd2"/>
              </a:cxn>
            </a:cxnLst>
            <a:rect l="0" t="0" r="r" b="b"/>
            <a:pathLst>
              <a:path w="21600" h="21600" extrusionOk="0">
                <a:moveTo>
                  <a:pt x="10800" y="8836"/>
                </a:moveTo>
                <a:lnTo>
                  <a:pt x="10800" y="5967"/>
                </a:lnTo>
                <a:lnTo>
                  <a:pt x="13929" y="8836"/>
                </a:lnTo>
                <a:cubicBezTo>
                  <a:pt x="13929" y="8836"/>
                  <a:pt x="10800" y="8836"/>
                  <a:pt x="10800" y="8836"/>
                </a:cubicBezTo>
                <a:close/>
                <a:moveTo>
                  <a:pt x="14400" y="19636"/>
                </a:moveTo>
                <a:cubicBezTo>
                  <a:pt x="14400" y="20179"/>
                  <a:pt x="13862" y="20618"/>
                  <a:pt x="13200" y="20618"/>
                </a:cubicBezTo>
                <a:lnTo>
                  <a:pt x="2400" y="20618"/>
                </a:lnTo>
                <a:cubicBezTo>
                  <a:pt x="1738" y="20618"/>
                  <a:pt x="1200" y="20179"/>
                  <a:pt x="1200" y="19636"/>
                </a:cubicBezTo>
                <a:lnTo>
                  <a:pt x="1200" y="6873"/>
                </a:lnTo>
                <a:cubicBezTo>
                  <a:pt x="1200" y="6331"/>
                  <a:pt x="1738" y="5891"/>
                  <a:pt x="2400" y="5891"/>
                </a:cubicBezTo>
                <a:lnTo>
                  <a:pt x="9600" y="5891"/>
                </a:lnTo>
                <a:lnTo>
                  <a:pt x="9600" y="8836"/>
                </a:lnTo>
                <a:cubicBezTo>
                  <a:pt x="9600" y="9378"/>
                  <a:pt x="10138" y="9818"/>
                  <a:pt x="10800" y="9818"/>
                </a:cubicBezTo>
                <a:lnTo>
                  <a:pt x="14400" y="9818"/>
                </a:lnTo>
                <a:cubicBezTo>
                  <a:pt x="14400" y="9818"/>
                  <a:pt x="14400" y="19636"/>
                  <a:pt x="14400" y="19636"/>
                </a:cubicBezTo>
                <a:close/>
                <a:moveTo>
                  <a:pt x="2400" y="4909"/>
                </a:moveTo>
                <a:cubicBezTo>
                  <a:pt x="1075" y="4909"/>
                  <a:pt x="0" y="5788"/>
                  <a:pt x="0" y="6873"/>
                </a:cubicBezTo>
                <a:lnTo>
                  <a:pt x="0" y="19636"/>
                </a:lnTo>
                <a:cubicBezTo>
                  <a:pt x="0" y="20721"/>
                  <a:pt x="1075" y="21600"/>
                  <a:pt x="2400" y="21600"/>
                </a:cubicBezTo>
                <a:lnTo>
                  <a:pt x="13200" y="21600"/>
                </a:lnTo>
                <a:cubicBezTo>
                  <a:pt x="14525" y="21600"/>
                  <a:pt x="15600" y="20721"/>
                  <a:pt x="15600" y="19636"/>
                </a:cubicBezTo>
                <a:lnTo>
                  <a:pt x="15600" y="8836"/>
                </a:lnTo>
                <a:lnTo>
                  <a:pt x="11400" y="4909"/>
                </a:lnTo>
                <a:cubicBezTo>
                  <a:pt x="11400" y="4909"/>
                  <a:pt x="2400" y="4909"/>
                  <a:pt x="2400" y="4909"/>
                </a:cubicBezTo>
                <a:close/>
                <a:moveTo>
                  <a:pt x="16800" y="3927"/>
                </a:moveTo>
                <a:lnTo>
                  <a:pt x="16800" y="1058"/>
                </a:lnTo>
                <a:lnTo>
                  <a:pt x="19929" y="3927"/>
                </a:lnTo>
                <a:cubicBezTo>
                  <a:pt x="19929" y="3927"/>
                  <a:pt x="16800" y="3927"/>
                  <a:pt x="16800" y="3927"/>
                </a:cubicBezTo>
                <a:close/>
                <a:moveTo>
                  <a:pt x="17400" y="0"/>
                </a:moveTo>
                <a:lnTo>
                  <a:pt x="8400" y="0"/>
                </a:lnTo>
                <a:cubicBezTo>
                  <a:pt x="7075" y="0"/>
                  <a:pt x="6000" y="879"/>
                  <a:pt x="6000" y="1964"/>
                </a:cubicBezTo>
                <a:lnTo>
                  <a:pt x="6000" y="3436"/>
                </a:lnTo>
                <a:cubicBezTo>
                  <a:pt x="6000" y="3708"/>
                  <a:pt x="6268" y="3927"/>
                  <a:pt x="6600" y="3927"/>
                </a:cubicBezTo>
                <a:cubicBezTo>
                  <a:pt x="6932" y="3927"/>
                  <a:pt x="7200" y="3708"/>
                  <a:pt x="7200" y="3436"/>
                </a:cubicBezTo>
                <a:lnTo>
                  <a:pt x="7200" y="1964"/>
                </a:lnTo>
                <a:cubicBezTo>
                  <a:pt x="7200" y="1422"/>
                  <a:pt x="7738" y="982"/>
                  <a:pt x="8400" y="982"/>
                </a:cubicBezTo>
                <a:lnTo>
                  <a:pt x="15600" y="982"/>
                </a:lnTo>
                <a:lnTo>
                  <a:pt x="15600" y="3927"/>
                </a:lnTo>
                <a:cubicBezTo>
                  <a:pt x="15600" y="4469"/>
                  <a:pt x="16138" y="4909"/>
                  <a:pt x="16800" y="4909"/>
                </a:cubicBezTo>
                <a:lnTo>
                  <a:pt x="20400" y="4909"/>
                </a:lnTo>
                <a:lnTo>
                  <a:pt x="20400" y="14727"/>
                </a:lnTo>
                <a:cubicBezTo>
                  <a:pt x="20400" y="15269"/>
                  <a:pt x="19862" y="15709"/>
                  <a:pt x="19200" y="15709"/>
                </a:cubicBezTo>
                <a:lnTo>
                  <a:pt x="17400" y="15709"/>
                </a:lnTo>
                <a:cubicBezTo>
                  <a:pt x="17068" y="15709"/>
                  <a:pt x="16800" y="15929"/>
                  <a:pt x="16800" y="16200"/>
                </a:cubicBezTo>
                <a:cubicBezTo>
                  <a:pt x="16800" y="16472"/>
                  <a:pt x="17068" y="16691"/>
                  <a:pt x="17400" y="16691"/>
                </a:cubicBezTo>
                <a:lnTo>
                  <a:pt x="19200" y="16691"/>
                </a:lnTo>
                <a:cubicBezTo>
                  <a:pt x="20525" y="16691"/>
                  <a:pt x="21600" y="15812"/>
                  <a:pt x="21600" y="14727"/>
                </a:cubicBezTo>
                <a:lnTo>
                  <a:pt x="21600" y="3927"/>
                </a:lnTo>
                <a:cubicBezTo>
                  <a:pt x="21600" y="3927"/>
                  <a:pt x="17400" y="0"/>
                  <a:pt x="17400" y="0"/>
                </a:cubicBezTo>
                <a:close/>
                <a:moveTo>
                  <a:pt x="3600" y="12273"/>
                </a:moveTo>
                <a:cubicBezTo>
                  <a:pt x="3600" y="12544"/>
                  <a:pt x="3868" y="12764"/>
                  <a:pt x="4200" y="12764"/>
                </a:cubicBezTo>
                <a:lnTo>
                  <a:pt x="11400" y="12764"/>
                </a:lnTo>
                <a:cubicBezTo>
                  <a:pt x="11732" y="12764"/>
                  <a:pt x="12000" y="12544"/>
                  <a:pt x="12000" y="12273"/>
                </a:cubicBezTo>
                <a:cubicBezTo>
                  <a:pt x="12000" y="12002"/>
                  <a:pt x="11732" y="11782"/>
                  <a:pt x="11400" y="11782"/>
                </a:cubicBezTo>
                <a:lnTo>
                  <a:pt x="4200" y="11782"/>
                </a:lnTo>
                <a:cubicBezTo>
                  <a:pt x="3868" y="11782"/>
                  <a:pt x="3600" y="12002"/>
                  <a:pt x="3600" y="12273"/>
                </a:cubicBezTo>
                <a:moveTo>
                  <a:pt x="4200" y="9818"/>
                </a:moveTo>
                <a:lnTo>
                  <a:pt x="6600" y="9818"/>
                </a:lnTo>
                <a:cubicBezTo>
                  <a:pt x="6932" y="9818"/>
                  <a:pt x="7200" y="9599"/>
                  <a:pt x="7200" y="9327"/>
                </a:cubicBezTo>
                <a:cubicBezTo>
                  <a:pt x="7200" y="9056"/>
                  <a:pt x="6932" y="8836"/>
                  <a:pt x="6600" y="8836"/>
                </a:cubicBezTo>
                <a:lnTo>
                  <a:pt x="4200" y="8836"/>
                </a:lnTo>
                <a:cubicBezTo>
                  <a:pt x="3868" y="8836"/>
                  <a:pt x="3600" y="9056"/>
                  <a:pt x="3600" y="9327"/>
                </a:cubicBezTo>
                <a:cubicBezTo>
                  <a:pt x="3600" y="9599"/>
                  <a:pt x="3868" y="9818"/>
                  <a:pt x="4200" y="9818"/>
                </a:cubicBezTo>
                <a:moveTo>
                  <a:pt x="9000" y="17673"/>
                </a:moveTo>
                <a:lnTo>
                  <a:pt x="4200" y="17673"/>
                </a:lnTo>
                <a:cubicBezTo>
                  <a:pt x="3868" y="17673"/>
                  <a:pt x="3600" y="17893"/>
                  <a:pt x="3600" y="18164"/>
                </a:cubicBezTo>
                <a:cubicBezTo>
                  <a:pt x="3600" y="18435"/>
                  <a:pt x="3868" y="18655"/>
                  <a:pt x="4200" y="18655"/>
                </a:cubicBezTo>
                <a:lnTo>
                  <a:pt x="9000" y="18655"/>
                </a:lnTo>
                <a:cubicBezTo>
                  <a:pt x="9332" y="18655"/>
                  <a:pt x="9600" y="18435"/>
                  <a:pt x="9600" y="18164"/>
                </a:cubicBezTo>
                <a:cubicBezTo>
                  <a:pt x="9600" y="17893"/>
                  <a:pt x="9332" y="17673"/>
                  <a:pt x="9000" y="17673"/>
                </a:cubicBezTo>
                <a:moveTo>
                  <a:pt x="11400" y="14727"/>
                </a:moveTo>
                <a:lnTo>
                  <a:pt x="4200" y="14727"/>
                </a:lnTo>
                <a:cubicBezTo>
                  <a:pt x="3868" y="14727"/>
                  <a:pt x="3600" y="14947"/>
                  <a:pt x="3600" y="15218"/>
                </a:cubicBezTo>
                <a:cubicBezTo>
                  <a:pt x="3600" y="15490"/>
                  <a:pt x="3868" y="15709"/>
                  <a:pt x="4200" y="15709"/>
                </a:cubicBezTo>
                <a:lnTo>
                  <a:pt x="11400" y="15709"/>
                </a:lnTo>
                <a:cubicBezTo>
                  <a:pt x="11732" y="15709"/>
                  <a:pt x="12000" y="15490"/>
                  <a:pt x="12000" y="15218"/>
                </a:cubicBezTo>
                <a:cubicBezTo>
                  <a:pt x="12000" y="14947"/>
                  <a:pt x="11732" y="14727"/>
                  <a:pt x="11400" y="14727"/>
                </a:cubicBezTo>
              </a:path>
            </a:pathLst>
          </a:custGeom>
          <a:solidFill>
            <a:srgbClr val="9BBB59"/>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
        <p:nvSpPr>
          <p:cNvPr id="35" name="Прямоугольник 34"/>
          <p:cNvSpPr/>
          <p:nvPr/>
        </p:nvSpPr>
        <p:spPr>
          <a:xfrm>
            <a:off x="370407" y="5291287"/>
            <a:ext cx="8524477" cy="1056700"/>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Страхование</a:t>
            </a:r>
          </a:p>
          <a:p>
            <a:pPr marL="542925" lvl="0">
              <a:tabLst>
                <a:tab pos="542925" algn="l"/>
              </a:tabLst>
            </a:pPr>
            <a:r>
              <a:rPr lang="ru-RU" sz="1100" dirty="0">
                <a:latin typeface="Arial" panose="020B0604020202020204" pitchFamily="34" charset="0"/>
                <a:cs typeface="Arial" panose="020B0604020202020204" pitchFamily="34" charset="0"/>
              </a:rPr>
              <a:t>- страхование имущества, принимаемого Банком в залог, в течение всего срока кредитования;</a:t>
            </a:r>
          </a:p>
          <a:p>
            <a:pPr marL="542925" lvl="0">
              <a:tabLst>
                <a:tab pos="542925" algn="l"/>
              </a:tabLst>
            </a:pPr>
            <a:r>
              <a:rPr lang="ru-RU" sz="1100" dirty="0">
                <a:latin typeface="Arial" panose="020B0604020202020204" pitchFamily="34" charset="0"/>
                <a:cs typeface="Arial" panose="020B0604020202020204" pitchFamily="34" charset="0"/>
              </a:rPr>
              <a:t>- добровольное страхование жизни и здоровья заемщика/созаемщиков в течение всего срока кредитования.</a:t>
            </a:r>
          </a:p>
          <a:p>
            <a:pPr marL="8550" lvl="0">
              <a:spcAft>
                <a:spcPts val="400"/>
              </a:spcAft>
            </a:pPr>
            <a:endParaRPr lang="ru-RU" sz="1100" dirty="0" smtClean="0">
              <a:latin typeface="Arial" panose="020B0604020202020204" pitchFamily="34" charset="0"/>
              <a:cs typeface="Arial" panose="020B0604020202020204" pitchFamily="34" charset="0"/>
            </a:endParaRPr>
          </a:p>
          <a:p>
            <a:pPr marL="171450" lvl="0" indent="-171450">
              <a:spcAft>
                <a:spcPts val="400"/>
              </a:spcAft>
              <a:buFont typeface="Arial" panose="020B0604020202020204" pitchFamily="34" charset="0"/>
              <a:buChar char="•"/>
            </a:pPr>
            <a:endParaRPr lang="ru-RU" sz="1100" dirty="0">
              <a:latin typeface="Arial" panose="020B0604020202020204" pitchFamily="34" charset="0"/>
              <a:cs typeface="Arial" panose="020B0604020202020204" pitchFamily="34" charset="0"/>
            </a:endParaRPr>
          </a:p>
        </p:txBody>
      </p:sp>
      <p:sp>
        <p:nvSpPr>
          <p:cNvPr id="36" name="Скругленный прямоугольник 35"/>
          <p:cNvSpPr/>
          <p:nvPr/>
        </p:nvSpPr>
        <p:spPr>
          <a:xfrm>
            <a:off x="5417390" y="3405552"/>
            <a:ext cx="3661524" cy="720256"/>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spcBef>
                <a:spcPts val="600"/>
              </a:spcBef>
              <a:spcAft>
                <a:spcPts val="600"/>
              </a:spcAft>
            </a:pPr>
            <a:endParaRPr lang="ru-RU" sz="1100" dirty="0">
              <a:solidFill>
                <a:schemeClr val="tx1"/>
              </a:solidFill>
              <a:latin typeface="Arial" panose="020B0604020202020204" pitchFamily="34" charset="0"/>
              <a:cs typeface="Arial" panose="020B0604020202020204" pitchFamily="34" charset="0"/>
            </a:endParaRPr>
          </a:p>
        </p:txBody>
      </p:sp>
      <p:sp>
        <p:nvSpPr>
          <p:cNvPr id="37" name="Прямоугольник 36"/>
          <p:cNvSpPr/>
          <p:nvPr/>
        </p:nvSpPr>
        <p:spPr>
          <a:xfrm>
            <a:off x="5512279" y="3486609"/>
            <a:ext cx="3555520" cy="523220"/>
          </a:xfrm>
          <a:prstGeom prst="rect">
            <a:avLst/>
          </a:prstGeom>
        </p:spPr>
        <p:txBody>
          <a:bodyPr wrap="square">
            <a:spAutoFit/>
          </a:bodyPr>
          <a:lstStyle/>
          <a:p>
            <a:pPr algn="just">
              <a:spcAft>
                <a:spcPts val="300"/>
              </a:spcAft>
            </a:pPr>
            <a:r>
              <a:rPr lang="ru-RU" sz="1100" dirty="0" smtClean="0">
                <a:latin typeface="Arial" panose="020B0604020202020204" pitchFamily="34" charset="0"/>
                <a:cs typeface="Arial" panose="020B0604020202020204" pitchFamily="34" charset="0"/>
              </a:rPr>
              <a:t>                       </a:t>
            </a:r>
            <a:r>
              <a:rPr lang="ru-RU" sz="1200" b="1" dirty="0" smtClean="0">
                <a:latin typeface="Arial" panose="020B0604020202020204" pitchFamily="34" charset="0"/>
                <a:cs typeface="Arial" panose="020B0604020202020204" pitchFamily="34" charset="0"/>
              </a:rPr>
              <a:t>Срок действия решения Банка</a:t>
            </a:r>
            <a:endParaRPr lang="ru-RU" sz="1200" b="1" dirty="0">
              <a:latin typeface="Arial" panose="020B0604020202020204" pitchFamily="34" charset="0"/>
              <a:cs typeface="Arial" panose="020B0604020202020204" pitchFamily="34" charset="0"/>
            </a:endParaRPr>
          </a:p>
          <a:p>
            <a:pPr marL="828000" indent="-171450" algn="just">
              <a:spcBef>
                <a:spcPts val="300"/>
              </a:spcBef>
              <a:buFont typeface="Wingdings" panose="05000000000000000000" pitchFamily="2" charset="2"/>
              <a:buChar char="ü"/>
            </a:pPr>
            <a:r>
              <a:rPr lang="ru-RU" sz="1100" dirty="0">
                <a:latin typeface="Arial" panose="020B0604020202020204" pitchFamily="34" charset="0"/>
                <a:cs typeface="Arial" panose="020B0604020202020204" pitchFamily="34" charset="0"/>
              </a:rPr>
              <a:t>60 календарных дней</a:t>
            </a:r>
          </a:p>
        </p:txBody>
      </p:sp>
      <p:sp>
        <p:nvSpPr>
          <p:cNvPr id="38" name="Shape 2844"/>
          <p:cNvSpPr/>
          <p:nvPr/>
        </p:nvSpPr>
        <p:spPr>
          <a:xfrm>
            <a:off x="5533023" y="3521531"/>
            <a:ext cx="564287" cy="488298"/>
          </a:xfrm>
          <a:custGeom>
            <a:avLst/>
            <a:gdLst/>
            <a:ahLst/>
            <a:cxnLst>
              <a:cxn ang="0">
                <a:pos x="wd2" y="hd2"/>
              </a:cxn>
              <a:cxn ang="5400000">
                <a:pos x="wd2" y="hd2"/>
              </a:cxn>
              <a:cxn ang="10800000">
                <a:pos x="wd2" y="hd2"/>
              </a:cxn>
              <a:cxn ang="16200000">
                <a:pos x="wd2" y="hd2"/>
              </a:cxn>
            </a:cxnLst>
            <a:rect l="0" t="0" r="r" b="b"/>
            <a:pathLst>
              <a:path w="21600" h="21600" extrusionOk="0">
                <a:moveTo>
                  <a:pt x="10800" y="982"/>
                </a:moveTo>
                <a:cubicBezTo>
                  <a:pt x="14012" y="982"/>
                  <a:pt x="16860" y="2526"/>
                  <a:pt x="18652" y="4909"/>
                </a:cubicBezTo>
                <a:lnTo>
                  <a:pt x="14727" y="4909"/>
                </a:lnTo>
                <a:cubicBezTo>
                  <a:pt x="14456" y="4909"/>
                  <a:pt x="14236" y="5129"/>
                  <a:pt x="14236" y="5400"/>
                </a:cubicBezTo>
                <a:cubicBezTo>
                  <a:pt x="14236" y="5672"/>
                  <a:pt x="14456" y="5891"/>
                  <a:pt x="14727" y="5891"/>
                </a:cubicBezTo>
                <a:lnTo>
                  <a:pt x="19636" y="5891"/>
                </a:lnTo>
                <a:cubicBezTo>
                  <a:pt x="19907" y="5891"/>
                  <a:pt x="20127" y="5672"/>
                  <a:pt x="20127" y="5400"/>
                </a:cubicBezTo>
                <a:lnTo>
                  <a:pt x="20127" y="491"/>
                </a:lnTo>
                <a:cubicBezTo>
                  <a:pt x="20127" y="220"/>
                  <a:pt x="19907" y="0"/>
                  <a:pt x="19636" y="0"/>
                </a:cubicBezTo>
                <a:cubicBezTo>
                  <a:pt x="19366" y="0"/>
                  <a:pt x="19145" y="220"/>
                  <a:pt x="19145" y="491"/>
                </a:cubicBezTo>
                <a:lnTo>
                  <a:pt x="19145" y="3962"/>
                </a:lnTo>
                <a:cubicBezTo>
                  <a:pt x="17166" y="1546"/>
                  <a:pt x="14167" y="0"/>
                  <a:pt x="10800" y="0"/>
                </a:cubicBezTo>
                <a:cubicBezTo>
                  <a:pt x="4836" y="0"/>
                  <a:pt x="0" y="4836"/>
                  <a:pt x="0" y="10800"/>
                </a:cubicBezTo>
                <a:cubicBezTo>
                  <a:pt x="0" y="11071"/>
                  <a:pt x="220" y="11291"/>
                  <a:pt x="491" y="11291"/>
                </a:cubicBezTo>
                <a:cubicBezTo>
                  <a:pt x="762" y="11291"/>
                  <a:pt x="982" y="11071"/>
                  <a:pt x="982" y="10800"/>
                </a:cubicBezTo>
                <a:cubicBezTo>
                  <a:pt x="982" y="5378"/>
                  <a:pt x="5377" y="982"/>
                  <a:pt x="10800" y="982"/>
                </a:cubicBezTo>
                <a:moveTo>
                  <a:pt x="21109" y="10309"/>
                </a:moveTo>
                <a:cubicBezTo>
                  <a:pt x="20838" y="10309"/>
                  <a:pt x="20618" y="10529"/>
                  <a:pt x="20618" y="10800"/>
                </a:cubicBezTo>
                <a:cubicBezTo>
                  <a:pt x="20618" y="16223"/>
                  <a:pt x="16223" y="20618"/>
                  <a:pt x="10800" y="20618"/>
                </a:cubicBezTo>
                <a:cubicBezTo>
                  <a:pt x="7588" y="20618"/>
                  <a:pt x="4740" y="19075"/>
                  <a:pt x="2948" y="16691"/>
                </a:cubicBezTo>
                <a:lnTo>
                  <a:pt x="6873" y="16691"/>
                </a:lnTo>
                <a:cubicBezTo>
                  <a:pt x="7144" y="16691"/>
                  <a:pt x="7364" y="16471"/>
                  <a:pt x="7364" y="16200"/>
                </a:cubicBezTo>
                <a:cubicBezTo>
                  <a:pt x="7364" y="15929"/>
                  <a:pt x="7144" y="15709"/>
                  <a:pt x="6873" y="15709"/>
                </a:cubicBezTo>
                <a:lnTo>
                  <a:pt x="1964" y="15709"/>
                </a:lnTo>
                <a:cubicBezTo>
                  <a:pt x="1693" y="15709"/>
                  <a:pt x="1473" y="15929"/>
                  <a:pt x="1473" y="16200"/>
                </a:cubicBezTo>
                <a:lnTo>
                  <a:pt x="1473" y="21109"/>
                </a:lnTo>
                <a:cubicBezTo>
                  <a:pt x="1473" y="21380"/>
                  <a:pt x="1693" y="21600"/>
                  <a:pt x="1964" y="21600"/>
                </a:cubicBezTo>
                <a:cubicBezTo>
                  <a:pt x="2234" y="21600"/>
                  <a:pt x="2455" y="21380"/>
                  <a:pt x="2455" y="21109"/>
                </a:cubicBezTo>
                <a:lnTo>
                  <a:pt x="2455" y="17639"/>
                </a:lnTo>
                <a:cubicBezTo>
                  <a:pt x="4434" y="20054"/>
                  <a:pt x="7433" y="21600"/>
                  <a:pt x="10800" y="21600"/>
                </a:cubicBezTo>
                <a:cubicBezTo>
                  <a:pt x="16764" y="21600"/>
                  <a:pt x="21600" y="16765"/>
                  <a:pt x="21600" y="10800"/>
                </a:cubicBezTo>
                <a:cubicBezTo>
                  <a:pt x="21600" y="10529"/>
                  <a:pt x="21380" y="10309"/>
                  <a:pt x="21109" y="10309"/>
                </a:cubicBezTo>
              </a:path>
            </a:pathLst>
          </a:custGeom>
          <a:solidFill>
            <a:srgbClr val="9BBB59"/>
          </a:solidFill>
          <a:ln w="12700">
            <a:miter lim="400000"/>
          </a:ln>
        </p:spPr>
        <p:txBody>
          <a:bodyPr lIns="14284" tIns="14284" rIns="14284" bIns="14284" anchor="ctr"/>
          <a:lstStyle/>
          <a:p>
            <a:pPr defTabSz="171399" eaLnBrk="1" hangingPunct="1">
              <a:defRPr sz="3000" cap="none">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1125">
              <a:solidFill>
                <a:srgbClr val="FFFFFF"/>
              </a:solidFill>
              <a:effectLst>
                <a:outerShdw blurRad="38100" dist="12700" dir="5400000" rotWithShape="0">
                  <a:srgbClr val="000000">
                    <a:alpha val="50000"/>
                  </a:srgbClr>
                </a:outerShdw>
              </a:effectLst>
              <a:latin typeface="Gill Sans"/>
              <a:ea typeface="Calibri" charset="0"/>
              <a:cs typeface="Calibri" charset="0"/>
              <a:sym typeface="Gill Sans"/>
            </a:endParaRPr>
          </a:p>
        </p:txBody>
      </p:sp>
    </p:spTree>
    <p:extLst>
      <p:ext uri="{BB962C8B-B14F-4D97-AF65-F5344CB8AC3E}">
        <p14:creationId xmlns:p14="http://schemas.microsoft.com/office/powerpoint/2010/main" val="66759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26"/>
                                        </p:tgtEl>
                                        <p:attrNameLst>
                                          <p:attrName>style.visibility</p:attrName>
                                        </p:attrNameLst>
                                      </p:cBhvr>
                                      <p:to>
                                        <p:strVal val="visible"/>
                                      </p:to>
                                    </p:set>
                                    <p:anim calcmode="lin" valueType="num">
                                      <p:cBhvr>
                                        <p:cTn id="12" dur="500" fill="hold"/>
                                        <p:tgtEl>
                                          <p:spTgt spid="126"/>
                                        </p:tgtEl>
                                        <p:attrNameLst>
                                          <p:attrName>ppt_w</p:attrName>
                                        </p:attrNameLst>
                                      </p:cBhvr>
                                      <p:tavLst>
                                        <p:tav tm="0">
                                          <p:val>
                                            <p:fltVal val="0"/>
                                          </p:val>
                                        </p:tav>
                                        <p:tav tm="100000">
                                          <p:val>
                                            <p:strVal val="#ppt_w"/>
                                          </p:val>
                                        </p:tav>
                                      </p:tavLst>
                                    </p:anim>
                                    <p:anim calcmode="lin" valueType="num">
                                      <p:cBhvr>
                                        <p:cTn id="13" dur="500" fill="hold"/>
                                        <p:tgtEl>
                                          <p:spTgt spid="126"/>
                                        </p:tgtEl>
                                        <p:attrNameLst>
                                          <p:attrName>ppt_h</p:attrName>
                                        </p:attrNameLst>
                                      </p:cBhvr>
                                      <p:tavLst>
                                        <p:tav tm="0">
                                          <p:val>
                                            <p:fltVal val="0"/>
                                          </p:val>
                                        </p:tav>
                                        <p:tav tm="100000">
                                          <p:val>
                                            <p:strVal val="#ppt_h"/>
                                          </p:val>
                                        </p:tav>
                                      </p:tavLst>
                                    </p:anim>
                                    <p:animEffect transition="in" filter="fade">
                                      <p:cBhvr>
                                        <p:cTn id="14"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Скругленный прямоугольник 43"/>
          <p:cNvSpPr/>
          <p:nvPr/>
        </p:nvSpPr>
        <p:spPr>
          <a:xfrm>
            <a:off x="6478438" y="1551837"/>
            <a:ext cx="2581873" cy="2330954"/>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20" name="Скругленный прямоугольник 19"/>
          <p:cNvSpPr/>
          <p:nvPr/>
        </p:nvSpPr>
        <p:spPr>
          <a:xfrm>
            <a:off x="129700" y="1564621"/>
            <a:ext cx="3269108" cy="2318170"/>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2" name="Заголовок 1"/>
          <p:cNvSpPr>
            <a:spLocks noGrp="1"/>
          </p:cNvSpPr>
          <p:nvPr>
            <p:ph type="title"/>
          </p:nvPr>
        </p:nvSpPr>
        <p:spPr>
          <a:xfrm>
            <a:off x="38944" y="534396"/>
            <a:ext cx="6085631" cy="633943"/>
          </a:xfrm>
        </p:spPr>
        <p:txBody>
          <a:bodyPr>
            <a:noAutofit/>
          </a:bodyPr>
          <a:lstStyle/>
          <a:p>
            <a:r>
              <a:rPr lang="ru-RU" sz="1200" dirty="0">
                <a:latin typeface="Arial" panose="020B0604020202020204" pitchFamily="34" charset="0"/>
                <a:cs typeface="Arial" panose="020B0604020202020204" pitchFamily="34" charset="0"/>
              </a:rPr>
              <a:t>Ипотечный кредит с льготной процентной ставкой для граждан РФ на строительство (приобретение) жилого помещения на сельских территориях</a:t>
            </a:r>
            <a:br>
              <a:rPr lang="ru-RU" sz="1200" dirty="0">
                <a:latin typeface="Arial" panose="020B0604020202020204" pitchFamily="34" charset="0"/>
                <a:cs typeface="Arial" panose="020B0604020202020204" pitchFamily="34" charset="0"/>
              </a:rPr>
            </a:br>
            <a:r>
              <a:rPr lang="ru-RU" sz="1200" b="1" i="1" dirty="0" smtClean="0">
                <a:latin typeface="Arial" panose="020B0604020202020204" pitchFamily="34" charset="0"/>
                <a:cs typeface="Arial" panose="020B0604020202020204" pitchFamily="34" charset="0"/>
              </a:rPr>
              <a:t>Ценовые параметры</a:t>
            </a:r>
            <a:endParaRPr lang="ru-RU" sz="1200" b="1" i="1" dirty="0">
              <a:solidFill>
                <a:schemeClr val="tx1"/>
              </a:solidFill>
              <a:latin typeface="Arial" panose="020B0604020202020204" pitchFamily="34" charset="0"/>
              <a:cs typeface="Arial" panose="020B0604020202020204" pitchFamily="34" charset="0"/>
            </a:endParaRPr>
          </a:p>
        </p:txBody>
      </p:sp>
      <p:sp>
        <p:nvSpPr>
          <p:cNvPr id="4" name="Номер слайда 3"/>
          <p:cNvSpPr>
            <a:spLocks noGrp="1"/>
          </p:cNvSpPr>
          <p:nvPr>
            <p:ph type="sldNum" sz="quarter" idx="12"/>
          </p:nvPr>
        </p:nvSpPr>
        <p:spPr>
          <a:xfrm>
            <a:off x="6945719" y="6527720"/>
            <a:ext cx="2133600" cy="365125"/>
          </a:xfrm>
        </p:spPr>
        <p:txBody>
          <a:bodyPr/>
          <a:lstStyle/>
          <a:p>
            <a:fld id="{6DDF61C1-2457-E848-BB6B-E1DA9A549776}" type="slidenum">
              <a:rPr lang="en-US" smtClean="0">
                <a:solidFill>
                  <a:prstClr val="white"/>
                </a:solidFill>
              </a:rPr>
              <a:pPr/>
              <a:t>5</a:t>
            </a:fld>
            <a:endParaRPr lang="en-US" dirty="0">
              <a:solidFill>
                <a:prstClr val="white"/>
              </a:solidFill>
            </a:endParaRPr>
          </a:p>
        </p:txBody>
      </p:sp>
      <p:sp>
        <p:nvSpPr>
          <p:cNvPr id="33" name="TextBox 32"/>
          <p:cNvSpPr txBox="1"/>
          <p:nvPr/>
        </p:nvSpPr>
        <p:spPr>
          <a:xfrm>
            <a:off x="129698" y="1210749"/>
            <a:ext cx="8938102" cy="307777"/>
          </a:xfrm>
          <a:prstGeom prst="rect">
            <a:avLst/>
          </a:prstGeom>
          <a:gradFill flip="none" rotWithShape="1">
            <a:gsLst>
              <a:gs pos="0">
                <a:srgbClr val="9BBB59">
                  <a:shade val="30000"/>
                  <a:satMod val="115000"/>
                </a:srgbClr>
              </a:gs>
              <a:gs pos="50000">
                <a:srgbClr val="9BBB59">
                  <a:shade val="67500"/>
                  <a:satMod val="115000"/>
                </a:srgbClr>
              </a:gs>
              <a:gs pos="100000">
                <a:srgbClr val="9BBB59">
                  <a:shade val="100000"/>
                  <a:satMod val="115000"/>
                </a:srgbClr>
              </a:gs>
            </a:gsLst>
            <a:lin ang="16200000" scaled="1"/>
            <a:tileRect/>
          </a:gradFill>
          <a:ln>
            <a:solidFill>
              <a:srgbClr val="9BBB59"/>
            </a:solidFill>
          </a:ln>
          <a:effectLst>
            <a:outerShdw blurRad="50800" dist="38100" dir="2700000" algn="tl" rotWithShape="0">
              <a:prstClr val="black">
                <a:alpha val="40000"/>
              </a:prstClr>
            </a:outerShdw>
          </a:effectLst>
        </p:spPr>
        <p:style>
          <a:lnRef idx="1">
            <a:schemeClr val="accent3"/>
          </a:lnRef>
          <a:fillRef idx="2">
            <a:schemeClr val="accent3"/>
          </a:fillRef>
          <a:effectRef idx="1">
            <a:schemeClr val="accent3"/>
          </a:effectRef>
          <a:fontRef idx="minor">
            <a:schemeClr val="dk1"/>
          </a:fontRef>
        </p:style>
        <p:txBody>
          <a:bodyPr wrap="square" rtlCol="0" anchor="ctr">
            <a:spAutoFit/>
          </a:bodyPr>
          <a:lstStyle>
            <a:defPPr>
              <a:defRPr lang="en-US"/>
            </a:defPPr>
            <a:lvl1pPr>
              <a:defRPr b="0" u="sng">
                <a:ln w="0"/>
                <a:solidFill>
                  <a:schemeClr val="tx2">
                    <a:lumMod val="50000"/>
                  </a:schemeClr>
                </a:solidFill>
                <a:effectLst>
                  <a:outerShdw blurRad="38100" dist="19050" dir="2700000" algn="tl" rotWithShape="0">
                    <a:schemeClr val="dk1">
                      <a:alpha val="40000"/>
                    </a:schemeClr>
                  </a:outerShdw>
                </a:effectLst>
              </a:defRPr>
            </a:lvl1pPr>
          </a:lstStyle>
          <a:p>
            <a:pPr algn="ctr"/>
            <a:r>
              <a:rPr lang="ru-RU" sz="1400" b="1" u="none" dirty="0" smtClean="0">
                <a:solidFill>
                  <a:schemeClr val="bg1"/>
                </a:solidFill>
                <a:effectLst/>
                <a:latin typeface="Arial" panose="020B0604020202020204" pitchFamily="34" charset="0"/>
                <a:cs typeface="Arial" panose="020B0604020202020204" pitchFamily="34" charset="0"/>
              </a:rPr>
              <a:t>Ценовые параметры кредита</a:t>
            </a:r>
            <a:endParaRPr lang="ru-RU" sz="1400" b="1" u="none" dirty="0">
              <a:solidFill>
                <a:schemeClr val="bg1"/>
              </a:solidFill>
              <a:effectLst/>
              <a:latin typeface="Arial" panose="020B0604020202020204" pitchFamily="34" charset="0"/>
              <a:cs typeface="Arial" panose="020B0604020202020204" pitchFamily="34" charset="0"/>
            </a:endParaRPr>
          </a:p>
        </p:txBody>
      </p:sp>
      <p:sp>
        <p:nvSpPr>
          <p:cNvPr id="57" name="Прямоугольник 56"/>
          <p:cNvSpPr/>
          <p:nvPr/>
        </p:nvSpPr>
        <p:spPr>
          <a:xfrm>
            <a:off x="86569" y="1553948"/>
            <a:ext cx="3243227" cy="2328843"/>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Льготная % ставка</a:t>
            </a:r>
          </a:p>
          <a:p>
            <a:pPr marL="656550" lvl="0" algn="just">
              <a:spcAft>
                <a:spcPts val="600"/>
              </a:spcAft>
            </a:pPr>
            <a:r>
              <a:rPr lang="ru-RU" sz="1000" dirty="0">
                <a:latin typeface="Arial" panose="020B0604020202020204" pitchFamily="34" charset="0"/>
                <a:cs typeface="Arial" panose="020B0604020202020204" pitchFamily="34" charset="0"/>
              </a:rPr>
              <a:t>п</a:t>
            </a:r>
            <a:r>
              <a:rPr lang="ru-RU" sz="1000" dirty="0" smtClean="0">
                <a:latin typeface="Arial" panose="020B0604020202020204" pitchFamily="34" charset="0"/>
                <a:cs typeface="Arial" panose="020B0604020202020204" pitchFamily="34" charset="0"/>
              </a:rPr>
              <a:t>ри наличии личного страхования</a:t>
            </a:r>
          </a:p>
          <a:p>
            <a:pPr marL="656550" algn="just">
              <a:spcAft>
                <a:spcPts val="600"/>
              </a:spcAft>
            </a:pPr>
            <a:r>
              <a:rPr lang="ru-RU" sz="1000" dirty="0" smtClean="0">
                <a:latin typeface="Arial" panose="020B0604020202020204" pitchFamily="34" charset="0"/>
                <a:cs typeface="Arial" panose="020B0604020202020204" pitchFamily="34" charset="0"/>
              </a:rPr>
              <a:t>при отказе от личного страхования</a:t>
            </a:r>
            <a:endParaRPr lang="ru-RU" sz="1000" dirty="0">
              <a:latin typeface="Arial" panose="020B0604020202020204" pitchFamily="34" charset="0"/>
              <a:cs typeface="Arial" panose="020B0604020202020204" pitchFamily="34" charset="0"/>
            </a:endParaRPr>
          </a:p>
          <a:p>
            <a:pPr lvl="0" algn="just"/>
            <a:r>
              <a:rPr lang="ru-RU" sz="1000" dirty="0" smtClean="0">
                <a:latin typeface="Arial" panose="020B0604020202020204" pitchFamily="34" charset="0"/>
                <a:cs typeface="Arial" panose="020B0604020202020204" pitchFamily="34" charset="0"/>
              </a:rPr>
              <a:t>в </a:t>
            </a:r>
            <a:r>
              <a:rPr lang="ru-RU" sz="1000" dirty="0">
                <a:latin typeface="Arial" panose="020B0604020202020204" pitchFamily="34" charset="0"/>
                <a:cs typeface="Arial" panose="020B0604020202020204" pitchFamily="34" charset="0"/>
              </a:rPr>
              <a:t>случае и на период </a:t>
            </a:r>
            <a:r>
              <a:rPr lang="ru-RU" sz="1000" dirty="0" smtClean="0">
                <a:latin typeface="Arial" panose="020B0604020202020204" pitchFamily="34" charset="0"/>
                <a:cs typeface="Arial" panose="020B0604020202020204" pitchFamily="34" charset="0"/>
              </a:rPr>
              <a:t>выполнения условий*:</a:t>
            </a:r>
          </a:p>
          <a:p>
            <a:pPr marL="171450" lvl="0" indent="-171450" algn="just">
              <a:buFont typeface="Arial" panose="020B0604020202020204" pitchFamily="34" charset="0"/>
              <a:buChar char="•"/>
            </a:pPr>
            <a:r>
              <a:rPr lang="ru-RU" sz="900" i="1" dirty="0" smtClean="0">
                <a:latin typeface="Arial" panose="020B0604020202020204" pitchFamily="34" charset="0"/>
                <a:cs typeface="Arial" panose="020B0604020202020204" pitchFamily="34" charset="0"/>
              </a:rPr>
              <a:t>соблюдение </a:t>
            </a:r>
            <a:r>
              <a:rPr lang="ru-RU" sz="900" i="1" dirty="0">
                <a:latin typeface="Arial" panose="020B0604020202020204" pitchFamily="34" charset="0"/>
                <a:cs typeface="Arial" panose="020B0604020202020204" pitchFamily="34" charset="0"/>
              </a:rPr>
              <a:t>заемщиком условий по подтверждению целевого </a:t>
            </a:r>
            <a:r>
              <a:rPr lang="ru-RU" sz="900" i="1" dirty="0" smtClean="0">
                <a:latin typeface="Arial" panose="020B0604020202020204" pitchFamily="34" charset="0"/>
                <a:cs typeface="Arial" panose="020B0604020202020204" pitchFamily="34" charset="0"/>
              </a:rPr>
              <a:t>использования, </a:t>
            </a:r>
            <a:r>
              <a:rPr lang="ru-RU" sz="900" i="1" dirty="0">
                <a:latin typeface="Arial" panose="020B0604020202020204" pitchFamily="34" charset="0"/>
                <a:cs typeface="Arial" panose="020B0604020202020204" pitchFamily="34" charset="0"/>
              </a:rPr>
              <a:t>а также возврату кредита и уплате процентов в соответствии с </a:t>
            </a:r>
            <a:r>
              <a:rPr lang="ru-RU" sz="900" i="1" dirty="0" smtClean="0">
                <a:latin typeface="Arial" panose="020B0604020202020204" pitchFamily="34" charset="0"/>
                <a:cs typeface="Arial" panose="020B0604020202020204" pitchFamily="34" charset="0"/>
              </a:rPr>
              <a:t>Правилами субсидирования;</a:t>
            </a:r>
            <a:endParaRPr lang="ru-RU" sz="900" i="1" dirty="0">
              <a:latin typeface="Arial" panose="020B0604020202020204" pitchFamily="34" charset="0"/>
              <a:cs typeface="Arial" panose="020B0604020202020204" pitchFamily="34" charset="0"/>
            </a:endParaRPr>
          </a:p>
          <a:p>
            <a:pPr marL="171450" lvl="0" indent="-171450" algn="just">
              <a:buFont typeface="Arial" panose="020B0604020202020204" pitchFamily="34" charset="0"/>
              <a:buChar char="•"/>
            </a:pPr>
            <a:r>
              <a:rPr lang="ru-RU" sz="900" i="1" dirty="0" smtClean="0">
                <a:latin typeface="Arial" panose="020B0604020202020204" pitchFamily="34" charset="0"/>
                <a:cs typeface="Arial" panose="020B0604020202020204" pitchFamily="34" charset="0"/>
              </a:rPr>
              <a:t>достаточность </a:t>
            </a:r>
            <a:r>
              <a:rPr lang="ru-RU" sz="900" i="1" dirty="0">
                <a:latin typeface="Arial" panose="020B0604020202020204" pitchFamily="34" charset="0"/>
                <a:cs typeface="Arial" panose="020B0604020202020204" pitchFamily="34" charset="0"/>
              </a:rPr>
              <a:t>бюджетных ассигнований и лимитов бюджетных обязательств, доведенных до Минсельхоза России </a:t>
            </a:r>
            <a:r>
              <a:rPr lang="ru-RU" sz="900" i="1" dirty="0" smtClean="0">
                <a:latin typeface="Arial" panose="020B0604020202020204" pitchFamily="34" charset="0"/>
                <a:cs typeface="Arial" panose="020B0604020202020204" pitchFamily="34" charset="0"/>
              </a:rPr>
              <a:t>в рамках Правил субсидирования.</a:t>
            </a:r>
          </a:p>
          <a:p>
            <a:pPr lvl="0" algn="just"/>
            <a:r>
              <a:rPr lang="ru-RU" sz="900" i="1" dirty="0">
                <a:latin typeface="Arial" panose="020B0604020202020204" pitchFamily="34" charset="0"/>
                <a:cs typeface="Arial" panose="020B0604020202020204" pitchFamily="34" charset="0"/>
              </a:rPr>
              <a:t> </a:t>
            </a:r>
            <a:r>
              <a:rPr lang="ru-RU" sz="900" i="1" dirty="0" smtClean="0">
                <a:latin typeface="Arial" panose="020B0604020202020204" pitchFamily="34" charset="0"/>
                <a:cs typeface="Arial" panose="020B0604020202020204" pitchFamily="34" charset="0"/>
              </a:rPr>
              <a:t>    Расчет % ставки осуществляется с учетом  </a:t>
            </a:r>
          </a:p>
          <a:p>
            <a:pPr lvl="0" algn="just"/>
            <a:r>
              <a:rPr lang="ru-RU" sz="900" i="1" dirty="0" smtClean="0">
                <a:latin typeface="Arial" panose="020B0604020202020204" pitchFamily="34" charset="0"/>
                <a:cs typeface="Arial" panose="020B0604020202020204" pitchFamily="34" charset="0"/>
              </a:rPr>
              <a:t>     плавающего трансфертного ценообразования</a:t>
            </a:r>
            <a:endParaRPr lang="ru-RU" sz="900" dirty="0" smtClean="0">
              <a:latin typeface="Arial" panose="020B0604020202020204" pitchFamily="34" charset="0"/>
              <a:cs typeface="Arial" panose="020B0604020202020204" pitchFamily="34" charset="0"/>
            </a:endParaRPr>
          </a:p>
        </p:txBody>
      </p:sp>
      <p:sp>
        <p:nvSpPr>
          <p:cNvPr id="58" name="Скругленный прямоугольник 57"/>
          <p:cNvSpPr/>
          <p:nvPr/>
        </p:nvSpPr>
        <p:spPr>
          <a:xfrm>
            <a:off x="92442" y="4043827"/>
            <a:ext cx="8938102" cy="2387833"/>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60" name="Прямоугольник 59"/>
          <p:cNvSpPr/>
          <p:nvPr/>
        </p:nvSpPr>
        <p:spPr>
          <a:xfrm>
            <a:off x="198408" y="4043827"/>
            <a:ext cx="8880911" cy="2387833"/>
          </a:xfrm>
          <a:prstGeom prst="rect">
            <a:avLst/>
          </a:prstGeom>
        </p:spPr>
        <p:txBody>
          <a:bodyPr wrap="square">
            <a:spAutoFit/>
          </a:bodyPr>
          <a:lstStyle/>
          <a:p>
            <a:pPr lvl="0">
              <a:spcAft>
                <a:spcPts val="200"/>
              </a:spcAft>
            </a:pPr>
            <a:r>
              <a:rPr lang="ru-RU" sz="1200" b="1" dirty="0" smtClean="0">
                <a:latin typeface="Arial" panose="020B0604020202020204" pitchFamily="34" charset="0"/>
                <a:cs typeface="Arial" panose="020B0604020202020204" pitchFamily="34" charset="0"/>
              </a:rPr>
              <a:t>                   *Требования к процентным ставкам в соответствии с Правилами Минсельхоза России</a:t>
            </a:r>
          </a:p>
          <a:p>
            <a:pPr marL="828000" lvl="0" indent="-171450" algn="just">
              <a:spcAft>
                <a:spcPts val="200"/>
              </a:spcAft>
              <a:buFont typeface="Arial" panose="020B0604020202020204" pitchFamily="34" charset="0"/>
              <a:buChar char="•"/>
            </a:pPr>
            <a:r>
              <a:rPr lang="ru-RU" sz="950" dirty="0" smtClean="0">
                <a:latin typeface="Arial" panose="020B0604020202020204" pitchFamily="34" charset="0"/>
                <a:cs typeface="Arial" panose="020B0604020202020204" pitchFamily="34" charset="0"/>
              </a:rPr>
              <a:t>«Льготная </a:t>
            </a:r>
            <a:r>
              <a:rPr lang="ru-RU" sz="950" dirty="0">
                <a:latin typeface="Arial" panose="020B0604020202020204" pitchFamily="34" charset="0"/>
                <a:cs typeface="Arial" panose="020B0604020202020204" pitchFamily="34" charset="0"/>
              </a:rPr>
              <a:t>ставка» – процентная ставка по </a:t>
            </a:r>
            <a:r>
              <a:rPr lang="ru-RU" sz="950" dirty="0" smtClean="0">
                <a:latin typeface="Arial" panose="020B0604020202020204" pitchFamily="34" charset="0"/>
                <a:cs typeface="Arial" panose="020B0604020202020204" pitchFamily="34" charset="0"/>
              </a:rPr>
              <a:t>кредиту, </a:t>
            </a:r>
            <a:r>
              <a:rPr lang="ru-RU" sz="950" dirty="0">
                <a:latin typeface="Arial" panose="020B0604020202020204" pitchFamily="34" charset="0"/>
                <a:cs typeface="Arial" panose="020B0604020202020204" pitchFamily="34" charset="0"/>
              </a:rPr>
              <a:t>составляющая не менее </a:t>
            </a:r>
            <a:r>
              <a:rPr lang="ru-RU" sz="950" dirty="0" smtClean="0">
                <a:latin typeface="Arial" panose="020B0604020202020204" pitchFamily="34" charset="0"/>
                <a:cs typeface="Arial" panose="020B0604020202020204" pitchFamily="34" charset="0"/>
              </a:rPr>
              <a:t>0,1%, </a:t>
            </a:r>
            <a:r>
              <a:rPr lang="ru-RU" sz="950" dirty="0">
                <a:latin typeface="Arial" panose="020B0604020202020204" pitchFamily="34" charset="0"/>
                <a:cs typeface="Arial" panose="020B0604020202020204" pitchFamily="34" charset="0"/>
              </a:rPr>
              <a:t>но не </a:t>
            </a:r>
            <a:r>
              <a:rPr lang="ru-RU" sz="950" dirty="0" smtClean="0">
                <a:latin typeface="Arial" panose="020B0604020202020204" pitchFamily="34" charset="0"/>
                <a:cs typeface="Arial" panose="020B0604020202020204" pitchFamily="34" charset="0"/>
              </a:rPr>
              <a:t>более 3% процентов годовых. </a:t>
            </a:r>
          </a:p>
          <a:p>
            <a:pPr marL="828000" lvl="0" indent="-171450" algn="just">
              <a:spcAft>
                <a:spcPts val="200"/>
              </a:spcAft>
              <a:buFont typeface="Arial" panose="020B0604020202020204" pitchFamily="34" charset="0"/>
              <a:buChar char="•"/>
            </a:pPr>
            <a:r>
              <a:rPr lang="ru-RU" sz="950" dirty="0" smtClean="0">
                <a:latin typeface="Arial" panose="020B0604020202020204" pitchFamily="34" charset="0"/>
                <a:cs typeface="Arial" panose="020B0604020202020204" pitchFamily="34" charset="0"/>
              </a:rPr>
              <a:t>п.7: </a:t>
            </a:r>
            <a:r>
              <a:rPr lang="ru-RU" sz="950" dirty="0">
                <a:latin typeface="Arial" panose="020B0604020202020204" pitchFamily="34" charset="0"/>
                <a:cs typeface="Arial" panose="020B0604020202020204" pitchFamily="34" charset="0"/>
              </a:rPr>
              <a:t>Субсидии предоставляются уполномоченным банкам и обществу «ДОМ.РФ» по кредитным договорам (договорам займа) в размере </a:t>
            </a:r>
            <a:br>
              <a:rPr lang="ru-RU" sz="950" dirty="0">
                <a:latin typeface="Arial" panose="020B0604020202020204" pitchFamily="34" charset="0"/>
                <a:cs typeface="Arial" panose="020B0604020202020204" pitchFamily="34" charset="0"/>
              </a:rPr>
            </a:br>
            <a:r>
              <a:rPr lang="ru-RU" sz="950" dirty="0">
                <a:latin typeface="Arial" panose="020B0604020202020204" pitchFamily="34" charset="0"/>
                <a:cs typeface="Arial" panose="020B0604020202020204" pitchFamily="34" charset="0"/>
              </a:rPr>
              <a:t>100 процентов ключевой ставки Центрального банка Российской Федерации, действующей на каждую дату начисления уполномоченным банком или обществом «ДОМ.РФ» процентов по кредитному договору (договору займа</a:t>
            </a:r>
            <a:r>
              <a:rPr lang="ru-RU" sz="950" dirty="0" smtClean="0">
                <a:latin typeface="Arial" panose="020B0604020202020204" pitchFamily="34" charset="0"/>
                <a:cs typeface="Arial" panose="020B0604020202020204" pitchFamily="34" charset="0"/>
              </a:rPr>
              <a:t>). </a:t>
            </a:r>
            <a:endParaRPr lang="ru-RU" sz="950" dirty="0">
              <a:latin typeface="Arial" panose="020B0604020202020204" pitchFamily="34" charset="0"/>
              <a:cs typeface="Arial" panose="020B0604020202020204" pitchFamily="34" charset="0"/>
            </a:endParaRPr>
          </a:p>
          <a:p>
            <a:pPr marL="180000" lvl="0" indent="-171450" algn="just">
              <a:spcAft>
                <a:spcPts val="200"/>
              </a:spcAft>
              <a:buFont typeface="Arial" panose="020B0604020202020204" pitchFamily="34" charset="0"/>
              <a:buChar char="•"/>
            </a:pPr>
            <a:r>
              <a:rPr lang="ru-RU" sz="950" dirty="0" smtClean="0">
                <a:latin typeface="Arial" panose="020B0604020202020204" pitchFamily="34" charset="0"/>
                <a:cs typeface="Arial" panose="020B0604020202020204" pitchFamily="34" charset="0"/>
              </a:rPr>
              <a:t>п.9: </a:t>
            </a:r>
            <a:r>
              <a:rPr lang="ru-RU" sz="950" dirty="0">
                <a:latin typeface="Arial" panose="020B0604020202020204" pitchFamily="34" charset="0"/>
                <a:cs typeface="Arial" panose="020B0604020202020204" pitchFamily="34" charset="0"/>
              </a:rPr>
              <a:t>В случае принятия решения об отказе в предоставлении субсидии, основанием для которого является недостаток бюджетных ассигнований и лимитов бюджетных обязательств, доведенных до </a:t>
            </a:r>
            <a:r>
              <a:rPr lang="ru-RU" sz="950" dirty="0" smtClean="0">
                <a:latin typeface="Arial" panose="020B0604020202020204" pitchFamily="34" charset="0"/>
                <a:cs typeface="Arial" panose="020B0604020202020204" pitchFamily="34" charset="0"/>
              </a:rPr>
              <a:t>Минсельхоза России </a:t>
            </a:r>
            <a:r>
              <a:rPr lang="ru-RU" sz="950" dirty="0">
                <a:latin typeface="Arial" panose="020B0604020202020204" pitchFamily="34" charset="0"/>
                <a:cs typeface="Arial" panose="020B0604020202020204" pitchFamily="34" charset="0"/>
              </a:rPr>
              <a:t>как получателя средств федерального </a:t>
            </a:r>
            <a:r>
              <a:rPr lang="ru-RU" sz="950" dirty="0" smtClean="0">
                <a:latin typeface="Arial" panose="020B0604020202020204" pitchFamily="34" charset="0"/>
                <a:cs typeface="Arial" panose="020B0604020202020204" pitchFamily="34" charset="0"/>
              </a:rPr>
              <a:t>бюджета, </a:t>
            </a:r>
            <a:r>
              <a:rPr lang="ru-RU" sz="950" dirty="0">
                <a:latin typeface="Arial" panose="020B0604020202020204" pitchFamily="34" charset="0"/>
                <a:cs typeface="Arial" panose="020B0604020202020204" pitchFamily="34" charset="0"/>
              </a:rPr>
              <a:t>условия по кредитным договорам </a:t>
            </a:r>
            <a:r>
              <a:rPr lang="ru-RU" sz="950" dirty="0" smtClean="0">
                <a:latin typeface="Arial" panose="020B0604020202020204" pitchFamily="34" charset="0"/>
                <a:cs typeface="Arial" panose="020B0604020202020204" pitchFamily="34" charset="0"/>
              </a:rPr>
              <a:t>могут </a:t>
            </a:r>
            <a:r>
              <a:rPr lang="ru-RU" sz="950" dirty="0">
                <a:latin typeface="Arial" panose="020B0604020202020204" pitchFamily="34" charset="0"/>
                <a:cs typeface="Arial" panose="020B0604020202020204" pitchFamily="34" charset="0"/>
              </a:rPr>
              <a:t>быть изменены </a:t>
            </a:r>
            <a:r>
              <a:rPr lang="ru-RU" sz="950" dirty="0" smtClean="0">
                <a:latin typeface="Arial" panose="020B0604020202020204" pitchFamily="34" charset="0"/>
                <a:cs typeface="Arial" panose="020B0604020202020204" pitchFamily="34" charset="0"/>
              </a:rPr>
              <a:t>банком </a:t>
            </a:r>
            <a:r>
              <a:rPr lang="ru-RU" sz="950" dirty="0">
                <a:latin typeface="Arial" panose="020B0604020202020204" pitchFamily="34" charset="0"/>
                <a:cs typeface="Arial" panose="020B0604020202020204" pitchFamily="34" charset="0"/>
              </a:rPr>
              <a:t>в порядке и случаях, предусмотренных кредитным договором и (или) законодательством </a:t>
            </a:r>
            <a:r>
              <a:rPr lang="ru-RU" sz="950" dirty="0" smtClean="0">
                <a:latin typeface="Arial" panose="020B0604020202020204" pitchFamily="34" charset="0"/>
                <a:cs typeface="Arial" panose="020B0604020202020204" pitchFamily="34" charset="0"/>
              </a:rPr>
              <a:t>РФ. </a:t>
            </a:r>
            <a:r>
              <a:rPr lang="ru-RU" sz="950" dirty="0">
                <a:latin typeface="Arial" panose="020B0604020202020204" pitchFamily="34" charset="0"/>
                <a:cs typeface="Arial" panose="020B0604020202020204" pitchFamily="34" charset="0"/>
              </a:rPr>
              <a:t>При этом изменение процентной ставки по кредитному договору </a:t>
            </a:r>
            <a:r>
              <a:rPr lang="ru-RU" sz="950" dirty="0" smtClean="0">
                <a:latin typeface="Arial" panose="020B0604020202020204" pitchFamily="34" charset="0"/>
                <a:cs typeface="Arial" panose="020B0604020202020204" pitchFamily="34" charset="0"/>
              </a:rPr>
              <a:t>не </a:t>
            </a:r>
            <a:r>
              <a:rPr lang="ru-RU" sz="950" dirty="0">
                <a:latin typeface="Arial" panose="020B0604020202020204" pitchFamily="34" charset="0"/>
                <a:cs typeface="Arial" panose="020B0604020202020204" pitchFamily="34" charset="0"/>
              </a:rPr>
              <a:t>может превышать размер ключевой ставки </a:t>
            </a:r>
            <a:r>
              <a:rPr lang="ru-RU" sz="950" dirty="0" smtClean="0">
                <a:latin typeface="Arial" panose="020B0604020202020204" pitchFamily="34" charset="0"/>
                <a:cs typeface="Arial" panose="020B0604020202020204" pitchFamily="34" charset="0"/>
              </a:rPr>
              <a:t>ЦБ РФ, </a:t>
            </a:r>
            <a:r>
              <a:rPr lang="ru-RU" sz="950" dirty="0">
                <a:latin typeface="Arial" panose="020B0604020202020204" pitchFamily="34" charset="0"/>
                <a:cs typeface="Arial" panose="020B0604020202020204" pitchFamily="34" charset="0"/>
              </a:rPr>
              <a:t>действующей на дату изменения</a:t>
            </a:r>
            <a:r>
              <a:rPr lang="ru-RU" sz="950" dirty="0" smtClean="0">
                <a:latin typeface="Arial" panose="020B0604020202020204" pitchFamily="34" charset="0"/>
                <a:cs typeface="Arial" panose="020B0604020202020204" pitchFamily="34" charset="0"/>
              </a:rPr>
              <a:t>.</a:t>
            </a:r>
          </a:p>
          <a:p>
            <a:pPr marL="180000" lvl="0" indent="-171450" algn="just">
              <a:buFont typeface="Arial" panose="020B0604020202020204" pitchFamily="34" charset="0"/>
              <a:buChar char="•"/>
            </a:pPr>
            <a:r>
              <a:rPr lang="ru-RU" sz="950" dirty="0" smtClean="0">
                <a:latin typeface="Arial" panose="020B0604020202020204" pitchFamily="34" charset="0"/>
                <a:cs typeface="Arial" panose="020B0604020202020204" pitchFamily="34" charset="0"/>
              </a:rPr>
              <a:t>п.27: Банк </a:t>
            </a:r>
            <a:r>
              <a:rPr lang="ru-RU" sz="950" dirty="0">
                <a:latin typeface="Arial" panose="020B0604020202020204" pitchFamily="34" charset="0"/>
                <a:cs typeface="Arial" panose="020B0604020202020204" pitchFamily="34" charset="0"/>
              </a:rPr>
              <a:t>вправе определить стоимость выданного им </a:t>
            </a:r>
            <a:r>
              <a:rPr lang="ru-RU" sz="950" smtClean="0">
                <a:latin typeface="Arial" panose="020B0604020202020204" pitchFamily="34" charset="0"/>
                <a:cs typeface="Arial" panose="020B0604020202020204" pitchFamily="34" charset="0"/>
              </a:rPr>
              <a:t>льготного ипотечного </a:t>
            </a:r>
            <a:r>
              <a:rPr lang="ru-RU" sz="950" dirty="0" smtClean="0">
                <a:latin typeface="Arial" panose="020B0604020202020204" pitchFamily="34" charset="0"/>
                <a:cs typeface="Arial" panose="020B0604020202020204" pitchFamily="34" charset="0"/>
              </a:rPr>
              <a:t>кредита в </a:t>
            </a:r>
            <a:r>
              <a:rPr lang="ru-RU" sz="950" dirty="0">
                <a:latin typeface="Arial" panose="020B0604020202020204" pitchFamily="34" charset="0"/>
                <a:cs typeface="Arial" panose="020B0604020202020204" pitchFamily="34" charset="0"/>
              </a:rPr>
              <a:t>соответствии с </a:t>
            </a:r>
            <a:r>
              <a:rPr lang="ru-RU" sz="950" dirty="0" smtClean="0">
                <a:latin typeface="Arial" panose="020B0604020202020204" pitchFamily="34" charset="0"/>
                <a:cs typeface="Arial" panose="020B0604020202020204" pitchFamily="34" charset="0"/>
              </a:rPr>
              <a:t>ВНД Банка </a:t>
            </a:r>
            <a:r>
              <a:rPr lang="ru-RU" sz="950" dirty="0">
                <a:latin typeface="Arial" panose="020B0604020202020204" pitchFamily="34" charset="0"/>
                <a:cs typeface="Arial" panose="020B0604020202020204" pitchFamily="34" charset="0"/>
              </a:rPr>
              <a:t>в </a:t>
            </a:r>
            <a:r>
              <a:rPr lang="ru-RU" sz="950" dirty="0" smtClean="0">
                <a:latin typeface="Arial" panose="020B0604020202020204" pitchFamily="34" charset="0"/>
                <a:cs typeface="Arial" panose="020B0604020202020204" pitchFamily="34" charset="0"/>
              </a:rPr>
              <a:t>случаях:</a:t>
            </a:r>
          </a:p>
          <a:p>
            <a:pPr marL="180000" lvl="0" algn="just"/>
            <a:r>
              <a:rPr lang="ru-RU" sz="900" i="1" dirty="0" smtClean="0">
                <a:latin typeface="Arial" panose="020B0604020202020204" pitchFamily="34" charset="0"/>
                <a:cs typeface="Arial" panose="020B0604020202020204" pitchFamily="34" charset="0"/>
              </a:rPr>
              <a:t>а</a:t>
            </a:r>
            <a:r>
              <a:rPr lang="ru-RU" sz="900" i="1" dirty="0">
                <a:latin typeface="Arial" panose="020B0604020202020204" pitchFamily="34" charset="0"/>
                <a:cs typeface="Arial" panose="020B0604020202020204" pitchFamily="34" charset="0"/>
              </a:rPr>
              <a:t>) нарушения заемщиком целей использования льготного </a:t>
            </a:r>
            <a:r>
              <a:rPr lang="ru-RU" sz="900" i="1" dirty="0" smtClean="0">
                <a:latin typeface="Arial" panose="020B0604020202020204" pitchFamily="34" charset="0"/>
                <a:cs typeface="Arial" panose="020B0604020202020204" pitchFamily="34" charset="0"/>
              </a:rPr>
              <a:t>ипотечного </a:t>
            </a:r>
            <a:r>
              <a:rPr lang="ru-RU" sz="900" i="1" dirty="0">
                <a:latin typeface="Arial" panose="020B0604020202020204" pitchFamily="34" charset="0"/>
                <a:cs typeface="Arial" panose="020B0604020202020204" pitchFamily="34" charset="0"/>
              </a:rPr>
              <a:t>кредита (</a:t>
            </a:r>
            <a:r>
              <a:rPr lang="ru-RU" sz="900" i="1" dirty="0" smtClean="0">
                <a:latin typeface="Arial" panose="020B0604020202020204" pitchFamily="34" charset="0"/>
                <a:cs typeface="Arial" panose="020B0604020202020204" pitchFamily="34" charset="0"/>
              </a:rPr>
              <a:t>займа);</a:t>
            </a:r>
            <a:endParaRPr lang="ru-RU" sz="900" i="1" dirty="0">
              <a:latin typeface="Arial" panose="020B0604020202020204" pitchFamily="34" charset="0"/>
              <a:cs typeface="Arial" panose="020B0604020202020204" pitchFamily="34" charset="0"/>
            </a:endParaRPr>
          </a:p>
          <a:p>
            <a:pPr marL="180000" lvl="0" algn="just">
              <a:spcAft>
                <a:spcPts val="400"/>
              </a:spcAft>
            </a:pPr>
            <a:r>
              <a:rPr lang="ru-RU" sz="900" i="1" dirty="0">
                <a:latin typeface="Arial" panose="020B0604020202020204" pitchFamily="34" charset="0"/>
                <a:cs typeface="Arial" panose="020B0604020202020204" pitchFamily="34" charset="0"/>
              </a:rPr>
              <a:t>б) невыполнения заемщиком обязательств по погашению основного долга и уплате начисленных процентов в соответствии с графиком платежей по кредитному договору </a:t>
            </a:r>
            <a:r>
              <a:rPr lang="ru-RU" sz="900" i="1" dirty="0" smtClean="0">
                <a:latin typeface="Arial" panose="020B0604020202020204" pitchFamily="34" charset="0"/>
                <a:cs typeface="Arial" panose="020B0604020202020204" pitchFamily="34" charset="0"/>
              </a:rPr>
              <a:t>(</a:t>
            </a:r>
            <a:r>
              <a:rPr lang="ru-RU" sz="900" i="1" dirty="0">
                <a:latin typeface="Arial" panose="020B0604020202020204" pitchFamily="34" charset="0"/>
                <a:cs typeface="Arial" panose="020B0604020202020204" pitchFamily="34" charset="0"/>
              </a:rPr>
              <a:t>за исключением случая (случаев) возникновения в течение последних 180 календарных дней просроченных платежей по основному долгу и (или) процентам продолжительностью (общей продолжительностью) до 90 календарных дней включительно) до момента исполнения заемщиком своих просроченных обязательств по погашению основного долга, уплате начисленных </a:t>
            </a:r>
            <a:r>
              <a:rPr lang="ru-RU" sz="900" i="1" dirty="0" smtClean="0">
                <a:latin typeface="Arial" panose="020B0604020202020204" pitchFamily="34" charset="0"/>
                <a:cs typeface="Arial" panose="020B0604020202020204" pitchFamily="34" charset="0"/>
              </a:rPr>
              <a:t>процентов.</a:t>
            </a:r>
            <a:endParaRPr lang="ru-RU" sz="900" i="1" dirty="0">
              <a:latin typeface="Arial" panose="020B0604020202020204" pitchFamily="34" charset="0"/>
              <a:cs typeface="Arial" panose="020B0604020202020204" pitchFamily="34" charset="0"/>
            </a:endParaRPr>
          </a:p>
        </p:txBody>
      </p:sp>
      <p:grpSp>
        <p:nvGrpSpPr>
          <p:cNvPr id="31" name="Group 165"/>
          <p:cNvGrpSpPr/>
          <p:nvPr/>
        </p:nvGrpSpPr>
        <p:grpSpPr>
          <a:xfrm>
            <a:off x="310813" y="4241508"/>
            <a:ext cx="497686" cy="508958"/>
            <a:chOff x="2270125" y="3568701"/>
            <a:chExt cx="360363" cy="360363"/>
          </a:xfrm>
          <a:solidFill>
            <a:srgbClr val="9BBB59"/>
          </a:solidFill>
        </p:grpSpPr>
        <p:sp>
          <p:nvSpPr>
            <p:cNvPr id="32" name="Freeform 102"/>
            <p:cNvSpPr>
              <a:spLocks noEditPoints="1"/>
            </p:cNvSpPr>
            <p:nvPr/>
          </p:nvSpPr>
          <p:spPr bwMode="auto">
            <a:xfrm>
              <a:off x="2270125" y="3568701"/>
              <a:ext cx="111125"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8" y="38"/>
                </a:cxn>
                <a:cxn ang="0">
                  <a:pos x="31" y="23"/>
                </a:cxn>
                <a:cxn ang="0">
                  <a:pos x="15" y="11"/>
                </a:cxn>
                <a:cxn ang="0">
                  <a:pos x="19" y="8"/>
                </a:cxn>
                <a:cxn ang="0">
                  <a:pos x="23" y="11"/>
                </a:cxn>
                <a:cxn ang="0">
                  <a:pos x="23" y="20"/>
                </a:cxn>
                <a:cxn ang="0">
                  <a:pos x="19" y="19"/>
                </a:cxn>
                <a:cxn ang="0">
                  <a:pos x="15" y="20"/>
                </a:cxn>
                <a:cxn ang="0">
                  <a:pos x="15" y="11"/>
                </a:cxn>
                <a:cxn ang="0">
                  <a:pos x="23" y="111"/>
                </a:cxn>
                <a:cxn ang="0">
                  <a:pos x="19" y="115"/>
                </a:cxn>
                <a:cxn ang="0">
                  <a:pos x="15" y="111"/>
                </a:cxn>
                <a:cxn ang="0">
                  <a:pos x="15" y="57"/>
                </a:cxn>
                <a:cxn ang="0">
                  <a:pos x="19" y="58"/>
                </a:cxn>
                <a:cxn ang="0">
                  <a:pos x="23" y="57"/>
                </a:cxn>
                <a:cxn ang="0">
                  <a:pos x="23" y="111"/>
                </a:cxn>
                <a:cxn ang="0">
                  <a:pos x="30" y="42"/>
                </a:cxn>
                <a:cxn ang="0">
                  <a:pos x="30" y="42"/>
                </a:cxn>
                <a:cxn ang="0">
                  <a:pos x="28" y="45"/>
                </a:cxn>
                <a:cxn ang="0">
                  <a:pos x="28" y="45"/>
                </a:cxn>
                <a:cxn ang="0">
                  <a:pos x="26" y="47"/>
                </a:cxn>
                <a:cxn ang="0">
                  <a:pos x="26" y="47"/>
                </a:cxn>
                <a:cxn ang="0">
                  <a:pos x="23" y="49"/>
                </a:cxn>
                <a:cxn ang="0">
                  <a:pos x="19" y="50"/>
                </a:cxn>
                <a:cxn ang="0">
                  <a:pos x="15" y="49"/>
                </a:cxn>
                <a:cxn ang="0">
                  <a:pos x="12" y="47"/>
                </a:cxn>
                <a:cxn ang="0">
                  <a:pos x="12" y="47"/>
                </a:cxn>
                <a:cxn ang="0">
                  <a:pos x="10" y="45"/>
                </a:cxn>
                <a:cxn ang="0">
                  <a:pos x="10" y="45"/>
                </a:cxn>
                <a:cxn ang="0">
                  <a:pos x="8" y="42"/>
                </a:cxn>
                <a:cxn ang="0">
                  <a:pos x="8" y="42"/>
                </a:cxn>
                <a:cxn ang="0">
                  <a:pos x="8" y="38"/>
                </a:cxn>
                <a:cxn ang="0">
                  <a:pos x="8" y="35"/>
                </a:cxn>
                <a:cxn ang="0">
                  <a:pos x="8" y="35"/>
                </a:cxn>
                <a:cxn ang="0">
                  <a:pos x="10" y="32"/>
                </a:cxn>
                <a:cxn ang="0">
                  <a:pos x="10" y="32"/>
                </a:cxn>
                <a:cxn ang="0">
                  <a:pos x="12" y="29"/>
                </a:cxn>
                <a:cxn ang="0">
                  <a:pos x="12" y="29"/>
                </a:cxn>
                <a:cxn ang="0">
                  <a:pos x="15" y="28"/>
                </a:cxn>
                <a:cxn ang="0">
                  <a:pos x="19" y="27"/>
                </a:cxn>
                <a:cxn ang="0">
                  <a:pos x="23" y="28"/>
                </a:cxn>
                <a:cxn ang="0">
                  <a:pos x="26" y="29"/>
                </a:cxn>
                <a:cxn ang="0">
                  <a:pos x="26" y="29"/>
                </a:cxn>
                <a:cxn ang="0">
                  <a:pos x="28" y="32"/>
                </a:cxn>
                <a:cxn ang="0">
                  <a:pos x="28" y="32"/>
                </a:cxn>
                <a:cxn ang="0">
                  <a:pos x="30" y="35"/>
                </a:cxn>
                <a:cxn ang="0">
                  <a:pos x="30" y="35"/>
                </a:cxn>
                <a:cxn ang="0">
                  <a:pos x="31" y="38"/>
                </a:cxn>
                <a:cxn ang="0">
                  <a:pos x="30" y="42"/>
                </a:cxn>
                <a:cxn ang="0">
                  <a:pos x="30" y="42"/>
                </a:cxn>
                <a:cxn ang="0">
                  <a:pos x="30" y="42"/>
                </a:cxn>
              </a:cxnLst>
              <a:rect l="0" t="0" r="r" b="b"/>
              <a:pathLst>
                <a:path w="38" h="123">
                  <a:moveTo>
                    <a:pt x="31" y="23"/>
                  </a:moveTo>
                  <a:cubicBezTo>
                    <a:pt x="31" y="11"/>
                    <a:pt x="31" y="11"/>
                    <a:pt x="31" y="11"/>
                  </a:cubicBezTo>
                  <a:cubicBezTo>
                    <a:pt x="31" y="5"/>
                    <a:pt x="25"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5" y="123"/>
                    <a:pt x="31" y="118"/>
                    <a:pt x="31" y="111"/>
                  </a:cubicBezTo>
                  <a:cubicBezTo>
                    <a:pt x="31" y="54"/>
                    <a:pt x="31" y="54"/>
                    <a:pt x="31" y="54"/>
                  </a:cubicBezTo>
                  <a:cubicBezTo>
                    <a:pt x="35" y="50"/>
                    <a:pt x="38" y="45"/>
                    <a:pt x="38" y="38"/>
                  </a:cubicBezTo>
                  <a:cubicBezTo>
                    <a:pt x="38" y="32"/>
                    <a:pt x="35" y="27"/>
                    <a:pt x="31" y="23"/>
                  </a:cubicBezTo>
                  <a:close/>
                  <a:moveTo>
                    <a:pt x="15" y="11"/>
                  </a:moveTo>
                  <a:cubicBezTo>
                    <a:pt x="15" y="9"/>
                    <a:pt x="17" y="8"/>
                    <a:pt x="19" y="8"/>
                  </a:cubicBezTo>
                  <a:cubicBezTo>
                    <a:pt x="21" y="8"/>
                    <a:pt x="23" y="9"/>
                    <a:pt x="23" y="11"/>
                  </a:cubicBezTo>
                  <a:cubicBezTo>
                    <a:pt x="23" y="20"/>
                    <a:pt x="23" y="20"/>
                    <a:pt x="23" y="20"/>
                  </a:cubicBezTo>
                  <a:cubicBezTo>
                    <a:pt x="22" y="19"/>
                    <a:pt x="20" y="19"/>
                    <a:pt x="19" y="19"/>
                  </a:cubicBezTo>
                  <a:cubicBezTo>
                    <a:pt x="18" y="19"/>
                    <a:pt x="17" y="19"/>
                    <a:pt x="15" y="20"/>
                  </a:cubicBezTo>
                  <a:lnTo>
                    <a:pt x="15" y="11"/>
                  </a:lnTo>
                  <a:close/>
                  <a:moveTo>
                    <a:pt x="23" y="111"/>
                  </a:moveTo>
                  <a:cubicBezTo>
                    <a:pt x="23" y="113"/>
                    <a:pt x="21" y="115"/>
                    <a:pt x="19" y="115"/>
                  </a:cubicBezTo>
                  <a:cubicBezTo>
                    <a:pt x="17" y="115"/>
                    <a:pt x="15" y="113"/>
                    <a:pt x="15" y="111"/>
                  </a:cubicBezTo>
                  <a:cubicBezTo>
                    <a:pt x="15" y="57"/>
                    <a:pt x="15" y="57"/>
                    <a:pt x="15" y="57"/>
                  </a:cubicBezTo>
                  <a:cubicBezTo>
                    <a:pt x="17" y="57"/>
                    <a:pt x="18" y="58"/>
                    <a:pt x="19" y="58"/>
                  </a:cubicBezTo>
                  <a:cubicBezTo>
                    <a:pt x="20" y="58"/>
                    <a:pt x="22" y="57"/>
                    <a:pt x="23" y="57"/>
                  </a:cubicBezTo>
                  <a:lnTo>
                    <a:pt x="23" y="111"/>
                  </a:lnTo>
                  <a:close/>
                  <a:moveTo>
                    <a:pt x="30" y="42"/>
                  </a:moveTo>
                  <a:cubicBezTo>
                    <a:pt x="30" y="42"/>
                    <a:pt x="30" y="42"/>
                    <a:pt x="30" y="42"/>
                  </a:cubicBezTo>
                  <a:cubicBezTo>
                    <a:pt x="30" y="43"/>
                    <a:pt x="29" y="44"/>
                    <a:pt x="28" y="45"/>
                  </a:cubicBezTo>
                  <a:cubicBezTo>
                    <a:pt x="28" y="45"/>
                    <a:pt x="28" y="45"/>
                    <a:pt x="28" y="45"/>
                  </a:cubicBezTo>
                  <a:cubicBezTo>
                    <a:pt x="28" y="46"/>
                    <a:pt x="27" y="47"/>
                    <a:pt x="26" y="47"/>
                  </a:cubicBezTo>
                  <a:cubicBezTo>
                    <a:pt x="26" y="47"/>
                    <a:pt x="26" y="47"/>
                    <a:pt x="26" y="47"/>
                  </a:cubicBezTo>
                  <a:cubicBezTo>
                    <a:pt x="25" y="48"/>
                    <a:pt x="24" y="49"/>
                    <a:pt x="23" y="49"/>
                  </a:cubicBezTo>
                  <a:cubicBezTo>
                    <a:pt x="22" y="50"/>
                    <a:pt x="20" y="50"/>
                    <a:pt x="19" y="50"/>
                  </a:cubicBezTo>
                  <a:cubicBezTo>
                    <a:pt x="18" y="50"/>
                    <a:pt x="16" y="50"/>
                    <a:pt x="15" y="49"/>
                  </a:cubicBezTo>
                  <a:cubicBezTo>
                    <a:pt x="14" y="49"/>
                    <a:pt x="13" y="48"/>
                    <a:pt x="12" y="47"/>
                  </a:cubicBezTo>
                  <a:cubicBezTo>
                    <a:pt x="12" y="47"/>
                    <a:pt x="12" y="47"/>
                    <a:pt x="12" y="47"/>
                  </a:cubicBezTo>
                  <a:cubicBezTo>
                    <a:pt x="11" y="47"/>
                    <a:pt x="10" y="46"/>
                    <a:pt x="10" y="45"/>
                  </a:cubicBezTo>
                  <a:cubicBezTo>
                    <a:pt x="10" y="45"/>
                    <a:pt x="10" y="45"/>
                    <a:pt x="10" y="45"/>
                  </a:cubicBezTo>
                  <a:cubicBezTo>
                    <a:pt x="9" y="44"/>
                    <a:pt x="9" y="43"/>
                    <a:pt x="8" y="42"/>
                  </a:cubicBezTo>
                  <a:cubicBezTo>
                    <a:pt x="8" y="42"/>
                    <a:pt x="8" y="42"/>
                    <a:pt x="8" y="42"/>
                  </a:cubicBezTo>
                  <a:cubicBezTo>
                    <a:pt x="8" y="41"/>
                    <a:pt x="8" y="39"/>
                    <a:pt x="8" y="38"/>
                  </a:cubicBezTo>
                  <a:cubicBezTo>
                    <a:pt x="8" y="37"/>
                    <a:pt x="8" y="36"/>
                    <a:pt x="8" y="35"/>
                  </a:cubicBezTo>
                  <a:cubicBezTo>
                    <a:pt x="8" y="35"/>
                    <a:pt x="8" y="35"/>
                    <a:pt x="8" y="35"/>
                  </a:cubicBezTo>
                  <a:cubicBezTo>
                    <a:pt x="9" y="33"/>
                    <a:pt x="9" y="33"/>
                    <a:pt x="10" y="32"/>
                  </a:cubicBezTo>
                  <a:cubicBezTo>
                    <a:pt x="10" y="32"/>
                    <a:pt x="10" y="32"/>
                    <a:pt x="10" y="32"/>
                  </a:cubicBezTo>
                  <a:cubicBezTo>
                    <a:pt x="10" y="31"/>
                    <a:pt x="11" y="30"/>
                    <a:pt x="12" y="29"/>
                  </a:cubicBezTo>
                  <a:cubicBezTo>
                    <a:pt x="12" y="29"/>
                    <a:pt x="12" y="29"/>
                    <a:pt x="12" y="29"/>
                  </a:cubicBezTo>
                  <a:cubicBezTo>
                    <a:pt x="13" y="28"/>
                    <a:pt x="14" y="28"/>
                    <a:pt x="15" y="28"/>
                  </a:cubicBezTo>
                  <a:cubicBezTo>
                    <a:pt x="16" y="27"/>
                    <a:pt x="18" y="27"/>
                    <a:pt x="19" y="27"/>
                  </a:cubicBezTo>
                  <a:cubicBezTo>
                    <a:pt x="20" y="27"/>
                    <a:pt x="22" y="27"/>
                    <a:pt x="23" y="28"/>
                  </a:cubicBezTo>
                  <a:cubicBezTo>
                    <a:pt x="24" y="28"/>
                    <a:pt x="25" y="28"/>
                    <a:pt x="26" y="29"/>
                  </a:cubicBezTo>
                  <a:cubicBezTo>
                    <a:pt x="26" y="29"/>
                    <a:pt x="26" y="29"/>
                    <a:pt x="26" y="29"/>
                  </a:cubicBezTo>
                  <a:cubicBezTo>
                    <a:pt x="27" y="30"/>
                    <a:pt x="28" y="31"/>
                    <a:pt x="28" y="32"/>
                  </a:cubicBezTo>
                  <a:cubicBezTo>
                    <a:pt x="28" y="32"/>
                    <a:pt x="28" y="32"/>
                    <a:pt x="28" y="32"/>
                  </a:cubicBezTo>
                  <a:cubicBezTo>
                    <a:pt x="29" y="33"/>
                    <a:pt x="30" y="33"/>
                    <a:pt x="30" y="35"/>
                  </a:cubicBezTo>
                  <a:cubicBezTo>
                    <a:pt x="30" y="35"/>
                    <a:pt x="30" y="35"/>
                    <a:pt x="30" y="35"/>
                  </a:cubicBezTo>
                  <a:cubicBezTo>
                    <a:pt x="30" y="36"/>
                    <a:pt x="31" y="37"/>
                    <a:pt x="31" y="38"/>
                  </a:cubicBezTo>
                  <a:cubicBezTo>
                    <a:pt x="31" y="39"/>
                    <a:pt x="30" y="41"/>
                    <a:pt x="30" y="42"/>
                  </a:cubicBezTo>
                  <a:close/>
                  <a:moveTo>
                    <a:pt x="30" y="42"/>
                  </a:moveTo>
                  <a:cubicBezTo>
                    <a:pt x="30" y="42"/>
                    <a:pt x="30" y="42"/>
                    <a:pt x="30" y="42"/>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sp>
          <p:nvSpPr>
            <p:cNvPr id="34" name="Freeform 103"/>
            <p:cNvSpPr>
              <a:spLocks noEditPoints="1"/>
            </p:cNvSpPr>
            <p:nvPr/>
          </p:nvSpPr>
          <p:spPr bwMode="auto">
            <a:xfrm>
              <a:off x="2516188" y="3568701"/>
              <a:ext cx="114300" cy="360363"/>
            </a:xfrm>
            <a:custGeom>
              <a:avLst/>
              <a:gdLst/>
              <a:ahLst/>
              <a:cxnLst>
                <a:cxn ang="0">
                  <a:pos x="31" y="23"/>
                </a:cxn>
                <a:cxn ang="0">
                  <a:pos x="31" y="11"/>
                </a:cxn>
                <a:cxn ang="0">
                  <a:pos x="19" y="0"/>
                </a:cxn>
                <a:cxn ang="0">
                  <a:pos x="8" y="11"/>
                </a:cxn>
                <a:cxn ang="0">
                  <a:pos x="8" y="23"/>
                </a:cxn>
                <a:cxn ang="0">
                  <a:pos x="0" y="38"/>
                </a:cxn>
                <a:cxn ang="0">
                  <a:pos x="8" y="54"/>
                </a:cxn>
                <a:cxn ang="0">
                  <a:pos x="8" y="111"/>
                </a:cxn>
                <a:cxn ang="0">
                  <a:pos x="19" y="123"/>
                </a:cxn>
                <a:cxn ang="0">
                  <a:pos x="31" y="111"/>
                </a:cxn>
                <a:cxn ang="0">
                  <a:pos x="31" y="54"/>
                </a:cxn>
                <a:cxn ang="0">
                  <a:pos x="39" y="38"/>
                </a:cxn>
                <a:cxn ang="0">
                  <a:pos x="31" y="23"/>
                </a:cxn>
                <a:cxn ang="0">
                  <a:pos x="16" y="11"/>
                </a:cxn>
                <a:cxn ang="0">
                  <a:pos x="19" y="8"/>
                </a:cxn>
                <a:cxn ang="0">
                  <a:pos x="23" y="11"/>
                </a:cxn>
                <a:cxn ang="0">
                  <a:pos x="23" y="20"/>
                </a:cxn>
                <a:cxn ang="0">
                  <a:pos x="19" y="19"/>
                </a:cxn>
                <a:cxn ang="0">
                  <a:pos x="16" y="20"/>
                </a:cxn>
                <a:cxn ang="0">
                  <a:pos x="16" y="11"/>
                </a:cxn>
                <a:cxn ang="0">
                  <a:pos x="23" y="111"/>
                </a:cxn>
                <a:cxn ang="0">
                  <a:pos x="19" y="115"/>
                </a:cxn>
                <a:cxn ang="0">
                  <a:pos x="16" y="111"/>
                </a:cxn>
                <a:cxn ang="0">
                  <a:pos x="16" y="57"/>
                </a:cxn>
                <a:cxn ang="0">
                  <a:pos x="19" y="58"/>
                </a:cxn>
                <a:cxn ang="0">
                  <a:pos x="23" y="57"/>
                </a:cxn>
                <a:cxn ang="0">
                  <a:pos x="23" y="111"/>
                </a:cxn>
                <a:cxn ang="0">
                  <a:pos x="30" y="42"/>
                </a:cxn>
                <a:cxn ang="0">
                  <a:pos x="30" y="42"/>
                </a:cxn>
                <a:cxn ang="0">
                  <a:pos x="29" y="45"/>
                </a:cxn>
                <a:cxn ang="0">
                  <a:pos x="29" y="45"/>
                </a:cxn>
                <a:cxn ang="0">
                  <a:pos x="26" y="47"/>
                </a:cxn>
                <a:cxn ang="0">
                  <a:pos x="26" y="47"/>
                </a:cxn>
                <a:cxn ang="0">
                  <a:pos x="23" y="49"/>
                </a:cxn>
                <a:cxn ang="0">
                  <a:pos x="19" y="50"/>
                </a:cxn>
                <a:cxn ang="0">
                  <a:pos x="16" y="49"/>
                </a:cxn>
                <a:cxn ang="0">
                  <a:pos x="13" y="47"/>
                </a:cxn>
                <a:cxn ang="0">
                  <a:pos x="13" y="47"/>
                </a:cxn>
                <a:cxn ang="0">
                  <a:pos x="10" y="45"/>
                </a:cxn>
                <a:cxn ang="0">
                  <a:pos x="10" y="45"/>
                </a:cxn>
                <a:cxn ang="0">
                  <a:pos x="9" y="42"/>
                </a:cxn>
                <a:cxn ang="0">
                  <a:pos x="9" y="42"/>
                </a:cxn>
                <a:cxn ang="0">
                  <a:pos x="8" y="38"/>
                </a:cxn>
                <a:cxn ang="0">
                  <a:pos x="9" y="35"/>
                </a:cxn>
                <a:cxn ang="0">
                  <a:pos x="9" y="35"/>
                </a:cxn>
                <a:cxn ang="0">
                  <a:pos x="10" y="32"/>
                </a:cxn>
                <a:cxn ang="0">
                  <a:pos x="10" y="32"/>
                </a:cxn>
                <a:cxn ang="0">
                  <a:pos x="13" y="29"/>
                </a:cxn>
                <a:cxn ang="0">
                  <a:pos x="13" y="29"/>
                </a:cxn>
                <a:cxn ang="0">
                  <a:pos x="16" y="28"/>
                </a:cxn>
                <a:cxn ang="0">
                  <a:pos x="19" y="27"/>
                </a:cxn>
                <a:cxn ang="0">
                  <a:pos x="23" y="28"/>
                </a:cxn>
                <a:cxn ang="0">
                  <a:pos x="26" y="29"/>
                </a:cxn>
                <a:cxn ang="0">
                  <a:pos x="26" y="29"/>
                </a:cxn>
                <a:cxn ang="0">
                  <a:pos x="29" y="32"/>
                </a:cxn>
                <a:cxn ang="0">
                  <a:pos x="29" y="32"/>
                </a:cxn>
                <a:cxn ang="0">
                  <a:pos x="30" y="35"/>
                </a:cxn>
                <a:cxn ang="0">
                  <a:pos x="30" y="35"/>
                </a:cxn>
                <a:cxn ang="0">
                  <a:pos x="31" y="38"/>
                </a:cxn>
                <a:cxn ang="0">
                  <a:pos x="30" y="42"/>
                </a:cxn>
                <a:cxn ang="0">
                  <a:pos x="30" y="42"/>
                </a:cxn>
                <a:cxn ang="0">
                  <a:pos x="30" y="42"/>
                </a:cxn>
              </a:cxnLst>
              <a:rect l="0" t="0" r="r" b="b"/>
              <a:pathLst>
                <a:path w="39" h="123">
                  <a:moveTo>
                    <a:pt x="31" y="23"/>
                  </a:moveTo>
                  <a:cubicBezTo>
                    <a:pt x="31" y="11"/>
                    <a:pt x="31" y="11"/>
                    <a:pt x="31" y="11"/>
                  </a:cubicBezTo>
                  <a:cubicBezTo>
                    <a:pt x="31" y="5"/>
                    <a:pt x="26" y="0"/>
                    <a:pt x="19" y="0"/>
                  </a:cubicBezTo>
                  <a:cubicBezTo>
                    <a:pt x="13" y="0"/>
                    <a:pt x="8" y="5"/>
                    <a:pt x="8" y="11"/>
                  </a:cubicBezTo>
                  <a:cubicBezTo>
                    <a:pt x="8" y="23"/>
                    <a:pt x="8" y="23"/>
                    <a:pt x="8" y="23"/>
                  </a:cubicBezTo>
                  <a:cubicBezTo>
                    <a:pt x="3" y="27"/>
                    <a:pt x="0" y="32"/>
                    <a:pt x="0" y="38"/>
                  </a:cubicBezTo>
                  <a:cubicBezTo>
                    <a:pt x="0" y="45"/>
                    <a:pt x="3" y="50"/>
                    <a:pt x="8" y="54"/>
                  </a:cubicBezTo>
                  <a:cubicBezTo>
                    <a:pt x="8" y="111"/>
                    <a:pt x="8" y="111"/>
                    <a:pt x="8" y="111"/>
                  </a:cubicBezTo>
                  <a:cubicBezTo>
                    <a:pt x="8" y="118"/>
                    <a:pt x="13" y="123"/>
                    <a:pt x="19" y="123"/>
                  </a:cubicBezTo>
                  <a:cubicBezTo>
                    <a:pt x="26" y="123"/>
                    <a:pt x="31" y="118"/>
                    <a:pt x="31" y="111"/>
                  </a:cubicBezTo>
                  <a:cubicBezTo>
                    <a:pt x="31" y="54"/>
                    <a:pt x="31" y="54"/>
                    <a:pt x="31" y="54"/>
                  </a:cubicBezTo>
                  <a:cubicBezTo>
                    <a:pt x="36" y="50"/>
                    <a:pt x="39" y="45"/>
                    <a:pt x="39" y="38"/>
                  </a:cubicBezTo>
                  <a:cubicBezTo>
                    <a:pt x="39" y="32"/>
                    <a:pt x="36" y="27"/>
                    <a:pt x="31" y="23"/>
                  </a:cubicBezTo>
                  <a:close/>
                  <a:moveTo>
                    <a:pt x="16" y="11"/>
                  </a:moveTo>
                  <a:cubicBezTo>
                    <a:pt x="16" y="9"/>
                    <a:pt x="17" y="8"/>
                    <a:pt x="19" y="8"/>
                  </a:cubicBezTo>
                  <a:cubicBezTo>
                    <a:pt x="22" y="8"/>
                    <a:pt x="23" y="9"/>
                    <a:pt x="23" y="11"/>
                  </a:cubicBezTo>
                  <a:cubicBezTo>
                    <a:pt x="23" y="20"/>
                    <a:pt x="23" y="20"/>
                    <a:pt x="23" y="20"/>
                  </a:cubicBezTo>
                  <a:cubicBezTo>
                    <a:pt x="22" y="19"/>
                    <a:pt x="21" y="19"/>
                    <a:pt x="19" y="19"/>
                  </a:cubicBezTo>
                  <a:cubicBezTo>
                    <a:pt x="18" y="19"/>
                    <a:pt x="17" y="19"/>
                    <a:pt x="16" y="20"/>
                  </a:cubicBezTo>
                  <a:lnTo>
                    <a:pt x="16" y="11"/>
                  </a:lnTo>
                  <a:close/>
                  <a:moveTo>
                    <a:pt x="23" y="111"/>
                  </a:moveTo>
                  <a:cubicBezTo>
                    <a:pt x="23" y="113"/>
                    <a:pt x="22" y="115"/>
                    <a:pt x="19" y="115"/>
                  </a:cubicBezTo>
                  <a:cubicBezTo>
                    <a:pt x="17" y="115"/>
                    <a:pt x="16" y="113"/>
                    <a:pt x="16" y="111"/>
                  </a:cubicBezTo>
                  <a:cubicBezTo>
                    <a:pt x="16" y="57"/>
                    <a:pt x="16" y="57"/>
                    <a:pt x="16" y="57"/>
                  </a:cubicBezTo>
                  <a:cubicBezTo>
                    <a:pt x="17" y="57"/>
                    <a:pt x="18" y="58"/>
                    <a:pt x="19" y="58"/>
                  </a:cubicBezTo>
                  <a:cubicBezTo>
                    <a:pt x="21" y="58"/>
                    <a:pt x="22" y="57"/>
                    <a:pt x="23" y="57"/>
                  </a:cubicBezTo>
                  <a:lnTo>
                    <a:pt x="23" y="111"/>
                  </a:lnTo>
                  <a:close/>
                  <a:moveTo>
                    <a:pt x="30" y="42"/>
                  </a:moveTo>
                  <a:cubicBezTo>
                    <a:pt x="30" y="42"/>
                    <a:pt x="30" y="42"/>
                    <a:pt x="30" y="42"/>
                  </a:cubicBezTo>
                  <a:cubicBezTo>
                    <a:pt x="30" y="43"/>
                    <a:pt x="29" y="44"/>
                    <a:pt x="29" y="45"/>
                  </a:cubicBezTo>
                  <a:cubicBezTo>
                    <a:pt x="29" y="45"/>
                    <a:pt x="29" y="45"/>
                    <a:pt x="29" y="45"/>
                  </a:cubicBezTo>
                  <a:cubicBezTo>
                    <a:pt x="28" y="46"/>
                    <a:pt x="27" y="47"/>
                    <a:pt x="26" y="47"/>
                  </a:cubicBezTo>
                  <a:cubicBezTo>
                    <a:pt x="26" y="47"/>
                    <a:pt x="26" y="47"/>
                    <a:pt x="26" y="47"/>
                  </a:cubicBezTo>
                  <a:cubicBezTo>
                    <a:pt x="25" y="48"/>
                    <a:pt x="24" y="49"/>
                    <a:pt x="23" y="49"/>
                  </a:cubicBezTo>
                  <a:cubicBezTo>
                    <a:pt x="22" y="50"/>
                    <a:pt x="21" y="50"/>
                    <a:pt x="19" y="50"/>
                  </a:cubicBezTo>
                  <a:cubicBezTo>
                    <a:pt x="18" y="50"/>
                    <a:pt x="17" y="50"/>
                    <a:pt x="16" y="49"/>
                  </a:cubicBezTo>
                  <a:cubicBezTo>
                    <a:pt x="15" y="49"/>
                    <a:pt x="14" y="48"/>
                    <a:pt x="13" y="47"/>
                  </a:cubicBezTo>
                  <a:cubicBezTo>
                    <a:pt x="13" y="47"/>
                    <a:pt x="13" y="47"/>
                    <a:pt x="13" y="47"/>
                  </a:cubicBezTo>
                  <a:cubicBezTo>
                    <a:pt x="12" y="47"/>
                    <a:pt x="11" y="46"/>
                    <a:pt x="10" y="45"/>
                  </a:cubicBezTo>
                  <a:cubicBezTo>
                    <a:pt x="10" y="45"/>
                    <a:pt x="10" y="45"/>
                    <a:pt x="10" y="45"/>
                  </a:cubicBezTo>
                  <a:cubicBezTo>
                    <a:pt x="10" y="44"/>
                    <a:pt x="9" y="43"/>
                    <a:pt x="9" y="42"/>
                  </a:cubicBezTo>
                  <a:cubicBezTo>
                    <a:pt x="9" y="42"/>
                    <a:pt x="9" y="42"/>
                    <a:pt x="9" y="42"/>
                  </a:cubicBezTo>
                  <a:cubicBezTo>
                    <a:pt x="8" y="41"/>
                    <a:pt x="8" y="39"/>
                    <a:pt x="8" y="38"/>
                  </a:cubicBezTo>
                  <a:cubicBezTo>
                    <a:pt x="8" y="37"/>
                    <a:pt x="8" y="36"/>
                    <a:pt x="9" y="35"/>
                  </a:cubicBezTo>
                  <a:cubicBezTo>
                    <a:pt x="9" y="35"/>
                    <a:pt x="9" y="35"/>
                    <a:pt x="9" y="35"/>
                  </a:cubicBezTo>
                  <a:cubicBezTo>
                    <a:pt x="9" y="33"/>
                    <a:pt x="10" y="33"/>
                    <a:pt x="10" y="32"/>
                  </a:cubicBezTo>
                  <a:cubicBezTo>
                    <a:pt x="10" y="32"/>
                    <a:pt x="10" y="32"/>
                    <a:pt x="10" y="32"/>
                  </a:cubicBezTo>
                  <a:cubicBezTo>
                    <a:pt x="11" y="31"/>
                    <a:pt x="12" y="30"/>
                    <a:pt x="13" y="29"/>
                  </a:cubicBezTo>
                  <a:cubicBezTo>
                    <a:pt x="13" y="29"/>
                    <a:pt x="13" y="29"/>
                    <a:pt x="13" y="29"/>
                  </a:cubicBezTo>
                  <a:cubicBezTo>
                    <a:pt x="14" y="28"/>
                    <a:pt x="15" y="28"/>
                    <a:pt x="16" y="28"/>
                  </a:cubicBezTo>
                  <a:cubicBezTo>
                    <a:pt x="17" y="27"/>
                    <a:pt x="18" y="27"/>
                    <a:pt x="19" y="27"/>
                  </a:cubicBezTo>
                  <a:cubicBezTo>
                    <a:pt x="21" y="27"/>
                    <a:pt x="22" y="27"/>
                    <a:pt x="23" y="28"/>
                  </a:cubicBezTo>
                  <a:cubicBezTo>
                    <a:pt x="24" y="28"/>
                    <a:pt x="25" y="28"/>
                    <a:pt x="26" y="29"/>
                  </a:cubicBezTo>
                  <a:cubicBezTo>
                    <a:pt x="26" y="29"/>
                    <a:pt x="26" y="29"/>
                    <a:pt x="26" y="29"/>
                  </a:cubicBezTo>
                  <a:cubicBezTo>
                    <a:pt x="27" y="30"/>
                    <a:pt x="28" y="31"/>
                    <a:pt x="29" y="32"/>
                  </a:cubicBezTo>
                  <a:cubicBezTo>
                    <a:pt x="29" y="32"/>
                    <a:pt x="29" y="32"/>
                    <a:pt x="29" y="32"/>
                  </a:cubicBezTo>
                  <a:cubicBezTo>
                    <a:pt x="29" y="33"/>
                    <a:pt x="30" y="33"/>
                    <a:pt x="30" y="35"/>
                  </a:cubicBezTo>
                  <a:cubicBezTo>
                    <a:pt x="30" y="35"/>
                    <a:pt x="30" y="35"/>
                    <a:pt x="30" y="35"/>
                  </a:cubicBezTo>
                  <a:cubicBezTo>
                    <a:pt x="31" y="36"/>
                    <a:pt x="31" y="37"/>
                    <a:pt x="31" y="38"/>
                  </a:cubicBezTo>
                  <a:cubicBezTo>
                    <a:pt x="31" y="39"/>
                    <a:pt x="31" y="41"/>
                    <a:pt x="30" y="42"/>
                  </a:cubicBezTo>
                  <a:close/>
                  <a:moveTo>
                    <a:pt x="30" y="42"/>
                  </a:moveTo>
                  <a:cubicBezTo>
                    <a:pt x="30" y="42"/>
                    <a:pt x="30" y="42"/>
                    <a:pt x="30" y="42"/>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sp>
          <p:nvSpPr>
            <p:cNvPr id="35" name="Freeform 104"/>
            <p:cNvSpPr>
              <a:spLocks noEditPoints="1"/>
            </p:cNvSpPr>
            <p:nvPr/>
          </p:nvSpPr>
          <p:spPr bwMode="auto">
            <a:xfrm>
              <a:off x="2392363" y="3568701"/>
              <a:ext cx="111125" cy="360363"/>
            </a:xfrm>
            <a:custGeom>
              <a:avLst/>
              <a:gdLst/>
              <a:ahLst/>
              <a:cxnLst>
                <a:cxn ang="0">
                  <a:pos x="31" y="69"/>
                </a:cxn>
                <a:cxn ang="0">
                  <a:pos x="31" y="11"/>
                </a:cxn>
                <a:cxn ang="0">
                  <a:pos x="19" y="0"/>
                </a:cxn>
                <a:cxn ang="0">
                  <a:pos x="8" y="11"/>
                </a:cxn>
                <a:cxn ang="0">
                  <a:pos x="8" y="69"/>
                </a:cxn>
                <a:cxn ang="0">
                  <a:pos x="0" y="84"/>
                </a:cxn>
                <a:cxn ang="0">
                  <a:pos x="8" y="100"/>
                </a:cxn>
                <a:cxn ang="0">
                  <a:pos x="8" y="111"/>
                </a:cxn>
                <a:cxn ang="0">
                  <a:pos x="19" y="123"/>
                </a:cxn>
                <a:cxn ang="0">
                  <a:pos x="31" y="111"/>
                </a:cxn>
                <a:cxn ang="0">
                  <a:pos x="31" y="100"/>
                </a:cxn>
                <a:cxn ang="0">
                  <a:pos x="38" y="84"/>
                </a:cxn>
                <a:cxn ang="0">
                  <a:pos x="31" y="69"/>
                </a:cxn>
                <a:cxn ang="0">
                  <a:pos x="15" y="11"/>
                </a:cxn>
                <a:cxn ang="0">
                  <a:pos x="19" y="8"/>
                </a:cxn>
                <a:cxn ang="0">
                  <a:pos x="23" y="11"/>
                </a:cxn>
                <a:cxn ang="0">
                  <a:pos x="23" y="66"/>
                </a:cxn>
                <a:cxn ang="0">
                  <a:pos x="19" y="65"/>
                </a:cxn>
                <a:cxn ang="0">
                  <a:pos x="15" y="66"/>
                </a:cxn>
                <a:cxn ang="0">
                  <a:pos x="15" y="11"/>
                </a:cxn>
                <a:cxn ang="0">
                  <a:pos x="23" y="111"/>
                </a:cxn>
                <a:cxn ang="0">
                  <a:pos x="19" y="115"/>
                </a:cxn>
                <a:cxn ang="0">
                  <a:pos x="15" y="111"/>
                </a:cxn>
                <a:cxn ang="0">
                  <a:pos x="15" y="103"/>
                </a:cxn>
                <a:cxn ang="0">
                  <a:pos x="19" y="104"/>
                </a:cxn>
                <a:cxn ang="0">
                  <a:pos x="23" y="103"/>
                </a:cxn>
                <a:cxn ang="0">
                  <a:pos x="23" y="111"/>
                </a:cxn>
                <a:cxn ang="0">
                  <a:pos x="30" y="88"/>
                </a:cxn>
                <a:cxn ang="0">
                  <a:pos x="30" y="88"/>
                </a:cxn>
                <a:cxn ang="0">
                  <a:pos x="29" y="91"/>
                </a:cxn>
                <a:cxn ang="0">
                  <a:pos x="29" y="91"/>
                </a:cxn>
                <a:cxn ang="0">
                  <a:pos x="26" y="93"/>
                </a:cxn>
                <a:cxn ang="0">
                  <a:pos x="26" y="93"/>
                </a:cxn>
                <a:cxn ang="0">
                  <a:pos x="23" y="95"/>
                </a:cxn>
                <a:cxn ang="0">
                  <a:pos x="19" y="96"/>
                </a:cxn>
                <a:cxn ang="0">
                  <a:pos x="15" y="95"/>
                </a:cxn>
                <a:cxn ang="0">
                  <a:pos x="12" y="93"/>
                </a:cxn>
                <a:cxn ang="0">
                  <a:pos x="12" y="93"/>
                </a:cxn>
                <a:cxn ang="0">
                  <a:pos x="10" y="91"/>
                </a:cxn>
                <a:cxn ang="0">
                  <a:pos x="10" y="91"/>
                </a:cxn>
                <a:cxn ang="0">
                  <a:pos x="8" y="88"/>
                </a:cxn>
                <a:cxn ang="0">
                  <a:pos x="8" y="88"/>
                </a:cxn>
                <a:cxn ang="0">
                  <a:pos x="8" y="84"/>
                </a:cxn>
                <a:cxn ang="0">
                  <a:pos x="8" y="81"/>
                </a:cxn>
                <a:cxn ang="0">
                  <a:pos x="8" y="81"/>
                </a:cxn>
                <a:cxn ang="0">
                  <a:pos x="10" y="78"/>
                </a:cxn>
                <a:cxn ang="0">
                  <a:pos x="10" y="78"/>
                </a:cxn>
                <a:cxn ang="0">
                  <a:pos x="12" y="75"/>
                </a:cxn>
                <a:cxn ang="0">
                  <a:pos x="12" y="75"/>
                </a:cxn>
                <a:cxn ang="0">
                  <a:pos x="15" y="74"/>
                </a:cxn>
                <a:cxn ang="0">
                  <a:pos x="19" y="73"/>
                </a:cxn>
                <a:cxn ang="0">
                  <a:pos x="23" y="74"/>
                </a:cxn>
                <a:cxn ang="0">
                  <a:pos x="26" y="75"/>
                </a:cxn>
                <a:cxn ang="0">
                  <a:pos x="26" y="75"/>
                </a:cxn>
                <a:cxn ang="0">
                  <a:pos x="29" y="78"/>
                </a:cxn>
                <a:cxn ang="0">
                  <a:pos x="29" y="78"/>
                </a:cxn>
                <a:cxn ang="0">
                  <a:pos x="30" y="81"/>
                </a:cxn>
                <a:cxn ang="0">
                  <a:pos x="30" y="81"/>
                </a:cxn>
                <a:cxn ang="0">
                  <a:pos x="31" y="84"/>
                </a:cxn>
                <a:cxn ang="0">
                  <a:pos x="30" y="88"/>
                </a:cxn>
                <a:cxn ang="0">
                  <a:pos x="30" y="88"/>
                </a:cxn>
                <a:cxn ang="0">
                  <a:pos x="30" y="88"/>
                </a:cxn>
              </a:cxnLst>
              <a:rect l="0" t="0" r="r" b="b"/>
              <a:pathLst>
                <a:path w="38" h="123">
                  <a:moveTo>
                    <a:pt x="31" y="69"/>
                  </a:moveTo>
                  <a:cubicBezTo>
                    <a:pt x="31" y="11"/>
                    <a:pt x="31" y="11"/>
                    <a:pt x="31" y="11"/>
                  </a:cubicBezTo>
                  <a:cubicBezTo>
                    <a:pt x="31" y="5"/>
                    <a:pt x="26" y="0"/>
                    <a:pt x="19" y="0"/>
                  </a:cubicBezTo>
                  <a:cubicBezTo>
                    <a:pt x="13" y="0"/>
                    <a:pt x="8" y="5"/>
                    <a:pt x="8" y="11"/>
                  </a:cubicBezTo>
                  <a:cubicBezTo>
                    <a:pt x="8" y="69"/>
                    <a:pt x="8" y="69"/>
                    <a:pt x="8" y="69"/>
                  </a:cubicBezTo>
                  <a:cubicBezTo>
                    <a:pt x="3" y="73"/>
                    <a:pt x="0" y="78"/>
                    <a:pt x="0" y="84"/>
                  </a:cubicBezTo>
                  <a:cubicBezTo>
                    <a:pt x="0" y="91"/>
                    <a:pt x="3" y="96"/>
                    <a:pt x="8" y="100"/>
                  </a:cubicBezTo>
                  <a:cubicBezTo>
                    <a:pt x="8" y="111"/>
                    <a:pt x="8" y="111"/>
                    <a:pt x="8" y="111"/>
                  </a:cubicBezTo>
                  <a:cubicBezTo>
                    <a:pt x="8" y="118"/>
                    <a:pt x="13" y="123"/>
                    <a:pt x="19" y="123"/>
                  </a:cubicBezTo>
                  <a:cubicBezTo>
                    <a:pt x="26" y="123"/>
                    <a:pt x="31" y="118"/>
                    <a:pt x="31" y="111"/>
                  </a:cubicBezTo>
                  <a:cubicBezTo>
                    <a:pt x="31" y="100"/>
                    <a:pt x="31" y="100"/>
                    <a:pt x="31" y="100"/>
                  </a:cubicBezTo>
                  <a:cubicBezTo>
                    <a:pt x="35" y="96"/>
                    <a:pt x="38" y="91"/>
                    <a:pt x="38" y="84"/>
                  </a:cubicBezTo>
                  <a:cubicBezTo>
                    <a:pt x="38" y="78"/>
                    <a:pt x="35" y="73"/>
                    <a:pt x="31" y="69"/>
                  </a:cubicBezTo>
                  <a:close/>
                  <a:moveTo>
                    <a:pt x="15" y="11"/>
                  </a:moveTo>
                  <a:cubicBezTo>
                    <a:pt x="15" y="9"/>
                    <a:pt x="17" y="8"/>
                    <a:pt x="19" y="8"/>
                  </a:cubicBezTo>
                  <a:cubicBezTo>
                    <a:pt x="21" y="8"/>
                    <a:pt x="23" y="9"/>
                    <a:pt x="23" y="11"/>
                  </a:cubicBezTo>
                  <a:cubicBezTo>
                    <a:pt x="23" y="66"/>
                    <a:pt x="23" y="66"/>
                    <a:pt x="23" y="66"/>
                  </a:cubicBezTo>
                  <a:cubicBezTo>
                    <a:pt x="22" y="65"/>
                    <a:pt x="21" y="65"/>
                    <a:pt x="19" y="65"/>
                  </a:cubicBezTo>
                  <a:cubicBezTo>
                    <a:pt x="18" y="65"/>
                    <a:pt x="17" y="65"/>
                    <a:pt x="15" y="66"/>
                  </a:cubicBezTo>
                  <a:lnTo>
                    <a:pt x="15" y="11"/>
                  </a:lnTo>
                  <a:close/>
                  <a:moveTo>
                    <a:pt x="23" y="111"/>
                  </a:moveTo>
                  <a:cubicBezTo>
                    <a:pt x="23" y="113"/>
                    <a:pt x="21" y="115"/>
                    <a:pt x="19" y="115"/>
                  </a:cubicBezTo>
                  <a:cubicBezTo>
                    <a:pt x="17" y="115"/>
                    <a:pt x="15" y="113"/>
                    <a:pt x="15" y="111"/>
                  </a:cubicBezTo>
                  <a:cubicBezTo>
                    <a:pt x="15" y="103"/>
                    <a:pt x="15" y="103"/>
                    <a:pt x="15" y="103"/>
                  </a:cubicBezTo>
                  <a:cubicBezTo>
                    <a:pt x="17" y="103"/>
                    <a:pt x="18" y="104"/>
                    <a:pt x="19" y="104"/>
                  </a:cubicBezTo>
                  <a:cubicBezTo>
                    <a:pt x="21" y="104"/>
                    <a:pt x="22" y="103"/>
                    <a:pt x="23" y="103"/>
                  </a:cubicBezTo>
                  <a:lnTo>
                    <a:pt x="23" y="111"/>
                  </a:lnTo>
                  <a:close/>
                  <a:moveTo>
                    <a:pt x="30" y="88"/>
                  </a:moveTo>
                  <a:cubicBezTo>
                    <a:pt x="30" y="88"/>
                    <a:pt x="30" y="88"/>
                    <a:pt x="30" y="88"/>
                  </a:cubicBezTo>
                  <a:cubicBezTo>
                    <a:pt x="30" y="89"/>
                    <a:pt x="29" y="90"/>
                    <a:pt x="29" y="91"/>
                  </a:cubicBezTo>
                  <a:cubicBezTo>
                    <a:pt x="29" y="91"/>
                    <a:pt x="29" y="91"/>
                    <a:pt x="29" y="91"/>
                  </a:cubicBezTo>
                  <a:cubicBezTo>
                    <a:pt x="28" y="92"/>
                    <a:pt x="27" y="93"/>
                    <a:pt x="26" y="93"/>
                  </a:cubicBezTo>
                  <a:cubicBezTo>
                    <a:pt x="26" y="93"/>
                    <a:pt x="26" y="93"/>
                    <a:pt x="26" y="93"/>
                  </a:cubicBezTo>
                  <a:cubicBezTo>
                    <a:pt x="25" y="94"/>
                    <a:pt x="24" y="95"/>
                    <a:pt x="23" y="95"/>
                  </a:cubicBezTo>
                  <a:cubicBezTo>
                    <a:pt x="22" y="96"/>
                    <a:pt x="21" y="96"/>
                    <a:pt x="19" y="96"/>
                  </a:cubicBezTo>
                  <a:cubicBezTo>
                    <a:pt x="18" y="96"/>
                    <a:pt x="17" y="96"/>
                    <a:pt x="15" y="95"/>
                  </a:cubicBezTo>
                  <a:cubicBezTo>
                    <a:pt x="14" y="95"/>
                    <a:pt x="13" y="94"/>
                    <a:pt x="12" y="93"/>
                  </a:cubicBezTo>
                  <a:cubicBezTo>
                    <a:pt x="12" y="93"/>
                    <a:pt x="12" y="93"/>
                    <a:pt x="12" y="93"/>
                  </a:cubicBezTo>
                  <a:cubicBezTo>
                    <a:pt x="11" y="93"/>
                    <a:pt x="11" y="92"/>
                    <a:pt x="10" y="91"/>
                  </a:cubicBezTo>
                  <a:cubicBezTo>
                    <a:pt x="10" y="91"/>
                    <a:pt x="10" y="91"/>
                    <a:pt x="10" y="91"/>
                  </a:cubicBezTo>
                  <a:cubicBezTo>
                    <a:pt x="9" y="90"/>
                    <a:pt x="9" y="89"/>
                    <a:pt x="8" y="88"/>
                  </a:cubicBezTo>
                  <a:cubicBezTo>
                    <a:pt x="8" y="88"/>
                    <a:pt x="8" y="88"/>
                    <a:pt x="8" y="88"/>
                  </a:cubicBezTo>
                  <a:cubicBezTo>
                    <a:pt x="8" y="87"/>
                    <a:pt x="8" y="85"/>
                    <a:pt x="8" y="84"/>
                  </a:cubicBezTo>
                  <a:cubicBezTo>
                    <a:pt x="8" y="83"/>
                    <a:pt x="8" y="82"/>
                    <a:pt x="8" y="81"/>
                  </a:cubicBezTo>
                  <a:cubicBezTo>
                    <a:pt x="8" y="81"/>
                    <a:pt x="8" y="81"/>
                    <a:pt x="8" y="81"/>
                  </a:cubicBezTo>
                  <a:cubicBezTo>
                    <a:pt x="9" y="80"/>
                    <a:pt x="9" y="79"/>
                    <a:pt x="10" y="78"/>
                  </a:cubicBezTo>
                  <a:cubicBezTo>
                    <a:pt x="10" y="78"/>
                    <a:pt x="10" y="78"/>
                    <a:pt x="10" y="78"/>
                  </a:cubicBezTo>
                  <a:cubicBezTo>
                    <a:pt x="11" y="77"/>
                    <a:pt x="11" y="76"/>
                    <a:pt x="12" y="75"/>
                  </a:cubicBezTo>
                  <a:cubicBezTo>
                    <a:pt x="12" y="75"/>
                    <a:pt x="12" y="75"/>
                    <a:pt x="12" y="75"/>
                  </a:cubicBezTo>
                  <a:cubicBezTo>
                    <a:pt x="13" y="75"/>
                    <a:pt x="14" y="74"/>
                    <a:pt x="15" y="74"/>
                  </a:cubicBezTo>
                  <a:cubicBezTo>
                    <a:pt x="17" y="73"/>
                    <a:pt x="18" y="73"/>
                    <a:pt x="19" y="73"/>
                  </a:cubicBezTo>
                  <a:cubicBezTo>
                    <a:pt x="21" y="73"/>
                    <a:pt x="22" y="73"/>
                    <a:pt x="23" y="74"/>
                  </a:cubicBezTo>
                  <a:cubicBezTo>
                    <a:pt x="24" y="74"/>
                    <a:pt x="25" y="75"/>
                    <a:pt x="26" y="75"/>
                  </a:cubicBezTo>
                  <a:cubicBezTo>
                    <a:pt x="26" y="75"/>
                    <a:pt x="26" y="75"/>
                    <a:pt x="26" y="75"/>
                  </a:cubicBezTo>
                  <a:cubicBezTo>
                    <a:pt x="27" y="76"/>
                    <a:pt x="28" y="77"/>
                    <a:pt x="29" y="78"/>
                  </a:cubicBezTo>
                  <a:cubicBezTo>
                    <a:pt x="29" y="78"/>
                    <a:pt x="29" y="78"/>
                    <a:pt x="29" y="78"/>
                  </a:cubicBezTo>
                  <a:cubicBezTo>
                    <a:pt x="29" y="79"/>
                    <a:pt x="30" y="80"/>
                    <a:pt x="30" y="81"/>
                  </a:cubicBezTo>
                  <a:cubicBezTo>
                    <a:pt x="30" y="81"/>
                    <a:pt x="30" y="81"/>
                    <a:pt x="30" y="81"/>
                  </a:cubicBezTo>
                  <a:cubicBezTo>
                    <a:pt x="31" y="82"/>
                    <a:pt x="31" y="83"/>
                    <a:pt x="31" y="84"/>
                  </a:cubicBezTo>
                  <a:cubicBezTo>
                    <a:pt x="31" y="85"/>
                    <a:pt x="31" y="87"/>
                    <a:pt x="30" y="88"/>
                  </a:cubicBezTo>
                  <a:close/>
                  <a:moveTo>
                    <a:pt x="30" y="88"/>
                  </a:moveTo>
                  <a:cubicBezTo>
                    <a:pt x="30" y="88"/>
                    <a:pt x="30" y="88"/>
                    <a:pt x="30" y="88"/>
                  </a:cubicBezTo>
                </a:path>
              </a:pathLst>
            </a:custGeom>
            <a:grpFill/>
            <a:ln w="9525">
              <a:noFill/>
              <a:round/>
              <a:headEnd/>
              <a:tailEnd/>
            </a:ln>
          </p:spPr>
          <p:txBody>
            <a:bodyPr/>
            <a:lstStyle/>
            <a:p>
              <a:pPr eaLnBrk="1" fontAlgn="auto" hangingPunct="1">
                <a:spcBef>
                  <a:spcPts val="0"/>
                </a:spcBef>
                <a:spcAft>
                  <a:spcPts val="0"/>
                </a:spcAft>
                <a:defRPr/>
              </a:pPr>
              <a:endParaRPr lang="en-US">
                <a:latin typeface="+mn-lt"/>
                <a:ea typeface="+mn-ea"/>
              </a:endParaRPr>
            </a:p>
          </p:txBody>
        </p:sp>
      </p:grpSp>
      <p:sp>
        <p:nvSpPr>
          <p:cNvPr id="6" name="Скругленный прямоугольник 5"/>
          <p:cNvSpPr/>
          <p:nvPr/>
        </p:nvSpPr>
        <p:spPr>
          <a:xfrm>
            <a:off x="201664" y="1767995"/>
            <a:ext cx="715985" cy="30200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rgbClr val="9BBB59"/>
                </a:solidFill>
                <a:latin typeface="Arial" panose="020B0604020202020204" pitchFamily="34" charset="0"/>
                <a:cs typeface="Arial" panose="020B0604020202020204" pitchFamily="34" charset="0"/>
              </a:rPr>
              <a:t>2,7%</a:t>
            </a:r>
            <a:endParaRPr lang="ru-RU" sz="1600" b="1" dirty="0">
              <a:solidFill>
                <a:srgbClr val="9BBB59"/>
              </a:solidFill>
              <a:latin typeface="Arial" panose="020B0604020202020204" pitchFamily="34" charset="0"/>
              <a:cs typeface="Arial" panose="020B0604020202020204" pitchFamily="34" charset="0"/>
            </a:endParaRPr>
          </a:p>
        </p:txBody>
      </p:sp>
      <p:sp>
        <p:nvSpPr>
          <p:cNvPr id="37" name="Скругленный прямоугольник 36"/>
          <p:cNvSpPr/>
          <p:nvPr/>
        </p:nvSpPr>
        <p:spPr>
          <a:xfrm>
            <a:off x="3493673" y="1576537"/>
            <a:ext cx="2881222" cy="2306254"/>
          </a:xfrm>
          <a:prstGeom prst="roundRect">
            <a:avLst/>
          </a:prstGeom>
          <a:solidFill>
            <a:schemeClr val="bg1"/>
          </a:solidFill>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just"/>
            <a:endParaRPr lang="ru-RU" sz="1100" dirty="0">
              <a:solidFill>
                <a:schemeClr val="tx1"/>
              </a:solidFill>
              <a:latin typeface="Arial" panose="020B0604020202020204" pitchFamily="34" charset="0"/>
              <a:cs typeface="Arial" panose="020B0604020202020204" pitchFamily="34" charset="0"/>
            </a:endParaRPr>
          </a:p>
        </p:txBody>
      </p:sp>
      <p:sp>
        <p:nvSpPr>
          <p:cNvPr id="38" name="Прямоугольник 37"/>
          <p:cNvSpPr/>
          <p:nvPr/>
        </p:nvSpPr>
        <p:spPr>
          <a:xfrm>
            <a:off x="3493671" y="1550659"/>
            <a:ext cx="2881223" cy="2226250"/>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a:t>
            </a:r>
            <a:r>
              <a:rPr lang="ru-RU" sz="1200" b="1" dirty="0">
                <a:latin typeface="Arial" panose="020B0604020202020204" pitchFamily="34" charset="0"/>
                <a:cs typeface="Arial" panose="020B0604020202020204" pitchFamily="34" charset="0"/>
              </a:rPr>
              <a:t>Базовая % ставка</a:t>
            </a:r>
            <a:endParaRPr lang="ru-RU" sz="1200" b="1" dirty="0" smtClean="0">
              <a:latin typeface="Arial" panose="020B0604020202020204" pitchFamily="34" charset="0"/>
              <a:cs typeface="Arial" panose="020B0604020202020204" pitchFamily="34" charset="0"/>
            </a:endParaRPr>
          </a:p>
          <a:p>
            <a:pPr lvl="0">
              <a:spcAft>
                <a:spcPts val="400"/>
              </a:spcAft>
            </a:pPr>
            <a:r>
              <a:rPr lang="ru-RU" sz="1200" dirty="0" smtClean="0">
                <a:latin typeface="Arial" panose="020B0604020202020204" pitchFamily="34" charset="0"/>
                <a:cs typeface="Arial" panose="020B0604020202020204" pitchFamily="34" charset="0"/>
              </a:rPr>
              <a:t>Надбавка к льготной ставке</a:t>
            </a:r>
            <a:endParaRPr lang="ru-RU" sz="1100" dirty="0" smtClean="0">
              <a:latin typeface="Arial" panose="020B0604020202020204" pitchFamily="34" charset="0"/>
              <a:cs typeface="Arial" panose="020B0604020202020204" pitchFamily="34" charset="0"/>
            </a:endParaRPr>
          </a:p>
          <a:p>
            <a:pPr marL="720000" lvl="0" algn="just"/>
            <a:r>
              <a:rPr lang="ru-RU" sz="1000" dirty="0" smtClean="0">
                <a:latin typeface="Arial" panose="020B0604020202020204" pitchFamily="34" charset="0"/>
                <a:cs typeface="Arial" panose="020B0604020202020204" pitchFamily="34" charset="0"/>
              </a:rPr>
              <a:t>В размере ключевой ставки ЦБ РФ, действующей </a:t>
            </a:r>
            <a:r>
              <a:rPr lang="ru-RU" sz="1000" dirty="0">
                <a:latin typeface="Arial" panose="020B0604020202020204" pitchFamily="34" charset="0"/>
                <a:cs typeface="Arial" panose="020B0604020202020204" pitchFamily="34" charset="0"/>
              </a:rPr>
              <a:t>на дату изменения </a:t>
            </a:r>
            <a:r>
              <a:rPr lang="ru-RU" sz="1000" dirty="0" smtClean="0">
                <a:latin typeface="Arial" panose="020B0604020202020204" pitchFamily="34" charset="0"/>
                <a:cs typeface="Arial" panose="020B0604020202020204" pitchFamily="34" charset="0"/>
              </a:rPr>
              <a:t>% ставки в случае </a:t>
            </a:r>
          </a:p>
          <a:p>
            <a:pPr marL="720000" lvl="0">
              <a:spcAft>
                <a:spcPts val="600"/>
              </a:spcAft>
            </a:pPr>
            <a:r>
              <a:rPr lang="ru-RU" sz="1000" dirty="0" smtClean="0">
                <a:latin typeface="Arial" panose="020B0604020202020204" pitchFamily="34" charset="0"/>
                <a:cs typeface="Arial" panose="020B0604020202020204" pitchFamily="34" charset="0"/>
              </a:rPr>
              <a:t>и на период:</a:t>
            </a:r>
          </a:p>
          <a:p>
            <a:pPr marL="171450" lvl="0" indent="-171450" algn="just">
              <a:buFont typeface="Arial" panose="020B0604020202020204" pitchFamily="34" charset="0"/>
              <a:buChar char="•"/>
            </a:pPr>
            <a:r>
              <a:rPr lang="ru-RU" sz="900" i="1" dirty="0" smtClean="0">
                <a:latin typeface="Arial" panose="020B0604020202020204" pitchFamily="34" charset="0"/>
                <a:cs typeface="Arial" panose="020B0604020202020204" pitchFamily="34" charset="0"/>
              </a:rPr>
              <a:t>отказа </a:t>
            </a:r>
            <a:r>
              <a:rPr lang="ru-RU" sz="900" i="1" dirty="0">
                <a:latin typeface="Arial" panose="020B0604020202020204" pitchFamily="34" charset="0"/>
                <a:cs typeface="Arial" panose="020B0604020202020204" pitchFamily="34" charset="0"/>
              </a:rPr>
              <a:t>Минсельхоза России в предоставлении Банку субсидий, </a:t>
            </a:r>
            <a:r>
              <a:rPr lang="ru-RU" sz="900" i="1" dirty="0" smtClean="0">
                <a:latin typeface="Arial" panose="020B0604020202020204" pitchFamily="34" charset="0"/>
                <a:cs typeface="Arial" panose="020B0604020202020204" pitchFamily="34" charset="0"/>
              </a:rPr>
              <a:t>в связи </a:t>
            </a:r>
            <a:r>
              <a:rPr lang="ru-RU" sz="900" i="1" dirty="0">
                <a:latin typeface="Arial" panose="020B0604020202020204" pitchFamily="34" charset="0"/>
                <a:cs typeface="Arial" panose="020B0604020202020204" pitchFamily="34" charset="0"/>
              </a:rPr>
              <a:t>с недостатком </a:t>
            </a:r>
            <a:r>
              <a:rPr lang="ru-RU" sz="900" i="1" dirty="0" smtClean="0">
                <a:latin typeface="Arial" panose="020B0604020202020204" pitchFamily="34" charset="0"/>
                <a:cs typeface="Arial" panose="020B0604020202020204" pitchFamily="34" charset="0"/>
              </a:rPr>
              <a:t>в соответствии </a:t>
            </a:r>
            <a:r>
              <a:rPr lang="ru-RU" sz="900" i="1" dirty="0">
                <a:latin typeface="Arial" panose="020B0604020202020204" pitchFamily="34" charset="0"/>
                <a:cs typeface="Arial" panose="020B0604020202020204" pitchFamily="34" charset="0"/>
              </a:rPr>
              <a:t>с кредитным договором </a:t>
            </a:r>
            <a:r>
              <a:rPr lang="ru-RU" sz="900" i="1" dirty="0" smtClean="0">
                <a:latin typeface="Arial" panose="020B0604020202020204" pitchFamily="34" charset="0"/>
                <a:cs typeface="Arial" panose="020B0604020202020204" pitchFamily="34" charset="0"/>
              </a:rPr>
              <a:t>бюджетных </a:t>
            </a:r>
            <a:r>
              <a:rPr lang="ru-RU" sz="900" i="1" dirty="0">
                <a:latin typeface="Arial" panose="020B0604020202020204" pitchFamily="34" charset="0"/>
                <a:cs typeface="Arial" panose="020B0604020202020204" pitchFamily="34" charset="0"/>
              </a:rPr>
              <a:t>ассигнований и лимитов бюджетных обязательств, доведенных до Минсельхоза России </a:t>
            </a:r>
            <a:r>
              <a:rPr lang="ru-RU" sz="900" i="1" dirty="0" smtClean="0">
                <a:latin typeface="Arial" panose="020B0604020202020204" pitchFamily="34" charset="0"/>
                <a:cs typeface="Arial" panose="020B0604020202020204" pitchFamily="34" charset="0"/>
              </a:rPr>
              <a:t>в </a:t>
            </a:r>
            <a:r>
              <a:rPr lang="ru-RU" sz="900" i="1" dirty="0">
                <a:latin typeface="Arial" panose="020B0604020202020204" pitchFamily="34" charset="0"/>
                <a:cs typeface="Arial" panose="020B0604020202020204" pitchFamily="34" charset="0"/>
              </a:rPr>
              <a:t>рамках </a:t>
            </a:r>
            <a:r>
              <a:rPr lang="ru-RU" sz="900" i="1" dirty="0" smtClean="0">
                <a:latin typeface="Arial" panose="020B0604020202020204" pitchFamily="34" charset="0"/>
                <a:cs typeface="Arial" panose="020B0604020202020204" pitchFamily="34" charset="0"/>
              </a:rPr>
              <a:t>Правил субсидирования</a:t>
            </a:r>
            <a:endParaRPr lang="ru-RU" sz="900" i="1" dirty="0">
              <a:latin typeface="Arial" panose="020B0604020202020204" pitchFamily="34" charset="0"/>
              <a:cs typeface="Arial" panose="020B0604020202020204" pitchFamily="34" charset="0"/>
            </a:endParaRPr>
          </a:p>
        </p:txBody>
      </p:sp>
      <p:sp>
        <p:nvSpPr>
          <p:cNvPr id="40" name="Freeform 41"/>
          <p:cNvSpPr>
            <a:spLocks noChangeArrowheads="1"/>
          </p:cNvSpPr>
          <p:nvPr/>
        </p:nvSpPr>
        <p:spPr bwMode="auto">
          <a:xfrm>
            <a:off x="3648157" y="2069227"/>
            <a:ext cx="544273" cy="500789"/>
          </a:xfrm>
          <a:custGeom>
            <a:avLst/>
            <a:gdLst>
              <a:gd name="T0" fmla="*/ 427 w 619"/>
              <a:gd name="T1" fmla="*/ 294 h 619"/>
              <a:gd name="T2" fmla="*/ 427 w 619"/>
              <a:gd name="T3" fmla="*/ 294 h 619"/>
              <a:gd name="T4" fmla="*/ 324 w 619"/>
              <a:gd name="T5" fmla="*/ 294 h 619"/>
              <a:gd name="T6" fmla="*/ 324 w 619"/>
              <a:gd name="T7" fmla="*/ 191 h 619"/>
              <a:gd name="T8" fmla="*/ 309 w 619"/>
              <a:gd name="T9" fmla="*/ 177 h 619"/>
              <a:gd name="T10" fmla="*/ 294 w 619"/>
              <a:gd name="T11" fmla="*/ 191 h 619"/>
              <a:gd name="T12" fmla="*/ 294 w 619"/>
              <a:gd name="T13" fmla="*/ 294 h 619"/>
              <a:gd name="T14" fmla="*/ 191 w 619"/>
              <a:gd name="T15" fmla="*/ 294 h 619"/>
              <a:gd name="T16" fmla="*/ 177 w 619"/>
              <a:gd name="T17" fmla="*/ 309 h 619"/>
              <a:gd name="T18" fmla="*/ 191 w 619"/>
              <a:gd name="T19" fmla="*/ 324 h 619"/>
              <a:gd name="T20" fmla="*/ 294 w 619"/>
              <a:gd name="T21" fmla="*/ 324 h 619"/>
              <a:gd name="T22" fmla="*/ 294 w 619"/>
              <a:gd name="T23" fmla="*/ 427 h 619"/>
              <a:gd name="T24" fmla="*/ 309 w 619"/>
              <a:gd name="T25" fmla="*/ 441 h 619"/>
              <a:gd name="T26" fmla="*/ 324 w 619"/>
              <a:gd name="T27" fmla="*/ 427 h 619"/>
              <a:gd name="T28" fmla="*/ 324 w 619"/>
              <a:gd name="T29" fmla="*/ 324 h 619"/>
              <a:gd name="T30" fmla="*/ 427 w 619"/>
              <a:gd name="T31" fmla="*/ 324 h 619"/>
              <a:gd name="T32" fmla="*/ 441 w 619"/>
              <a:gd name="T33" fmla="*/ 309 h 619"/>
              <a:gd name="T34" fmla="*/ 427 w 619"/>
              <a:gd name="T35" fmla="*/ 294 h 619"/>
              <a:gd name="T36" fmla="*/ 544 w 619"/>
              <a:gd name="T37" fmla="*/ 0 h 619"/>
              <a:gd name="T38" fmla="*/ 544 w 619"/>
              <a:gd name="T39" fmla="*/ 0 h 619"/>
              <a:gd name="T40" fmla="*/ 73 w 619"/>
              <a:gd name="T41" fmla="*/ 0 h 619"/>
              <a:gd name="T42" fmla="*/ 0 w 619"/>
              <a:gd name="T43" fmla="*/ 74 h 619"/>
              <a:gd name="T44" fmla="*/ 0 w 619"/>
              <a:gd name="T45" fmla="*/ 545 h 619"/>
              <a:gd name="T46" fmla="*/ 73 w 619"/>
              <a:gd name="T47" fmla="*/ 618 h 619"/>
              <a:gd name="T48" fmla="*/ 544 w 619"/>
              <a:gd name="T49" fmla="*/ 618 h 619"/>
              <a:gd name="T50" fmla="*/ 618 w 619"/>
              <a:gd name="T51" fmla="*/ 545 h 619"/>
              <a:gd name="T52" fmla="*/ 618 w 619"/>
              <a:gd name="T53" fmla="*/ 74 h 619"/>
              <a:gd name="T54" fmla="*/ 544 w 619"/>
              <a:gd name="T55" fmla="*/ 0 h 619"/>
              <a:gd name="T56" fmla="*/ 589 w 619"/>
              <a:gd name="T57" fmla="*/ 545 h 619"/>
              <a:gd name="T58" fmla="*/ 589 w 619"/>
              <a:gd name="T59" fmla="*/ 545 h 619"/>
              <a:gd name="T60" fmla="*/ 544 w 619"/>
              <a:gd name="T61" fmla="*/ 589 h 619"/>
              <a:gd name="T62" fmla="*/ 73 w 619"/>
              <a:gd name="T63" fmla="*/ 589 h 619"/>
              <a:gd name="T64" fmla="*/ 29 w 619"/>
              <a:gd name="T65" fmla="*/ 545 h 619"/>
              <a:gd name="T66" fmla="*/ 29 w 619"/>
              <a:gd name="T67" fmla="*/ 74 h 619"/>
              <a:gd name="T68" fmla="*/ 73 w 619"/>
              <a:gd name="T69" fmla="*/ 29 h 619"/>
              <a:gd name="T70" fmla="*/ 544 w 619"/>
              <a:gd name="T71" fmla="*/ 29 h 619"/>
              <a:gd name="T72" fmla="*/ 589 w 619"/>
              <a:gd name="T73" fmla="*/ 74 h 619"/>
              <a:gd name="T74" fmla="*/ 589 w 619"/>
              <a:gd name="T75" fmla="*/ 545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9" h="619">
                <a:moveTo>
                  <a:pt x="427" y="294"/>
                </a:moveTo>
                <a:lnTo>
                  <a:pt x="427" y="294"/>
                </a:lnTo>
                <a:cubicBezTo>
                  <a:pt x="324" y="294"/>
                  <a:pt x="324" y="294"/>
                  <a:pt x="324" y="294"/>
                </a:cubicBezTo>
                <a:cubicBezTo>
                  <a:pt x="324" y="191"/>
                  <a:pt x="324" y="191"/>
                  <a:pt x="324" y="191"/>
                </a:cubicBezTo>
                <a:cubicBezTo>
                  <a:pt x="324" y="177"/>
                  <a:pt x="324" y="177"/>
                  <a:pt x="309" y="177"/>
                </a:cubicBezTo>
                <a:cubicBezTo>
                  <a:pt x="294" y="177"/>
                  <a:pt x="294" y="177"/>
                  <a:pt x="294" y="191"/>
                </a:cubicBezTo>
                <a:cubicBezTo>
                  <a:pt x="294" y="294"/>
                  <a:pt x="294" y="294"/>
                  <a:pt x="294" y="294"/>
                </a:cubicBezTo>
                <a:cubicBezTo>
                  <a:pt x="191" y="294"/>
                  <a:pt x="191" y="294"/>
                  <a:pt x="191" y="294"/>
                </a:cubicBezTo>
                <a:cubicBezTo>
                  <a:pt x="177" y="294"/>
                  <a:pt x="177" y="294"/>
                  <a:pt x="177" y="309"/>
                </a:cubicBezTo>
                <a:cubicBezTo>
                  <a:pt x="177" y="324"/>
                  <a:pt x="177" y="324"/>
                  <a:pt x="191" y="324"/>
                </a:cubicBezTo>
                <a:cubicBezTo>
                  <a:pt x="294" y="324"/>
                  <a:pt x="294" y="324"/>
                  <a:pt x="294" y="324"/>
                </a:cubicBezTo>
                <a:cubicBezTo>
                  <a:pt x="294" y="427"/>
                  <a:pt x="294" y="427"/>
                  <a:pt x="294" y="427"/>
                </a:cubicBezTo>
                <a:cubicBezTo>
                  <a:pt x="294" y="441"/>
                  <a:pt x="294" y="441"/>
                  <a:pt x="309" y="441"/>
                </a:cubicBezTo>
                <a:cubicBezTo>
                  <a:pt x="324" y="441"/>
                  <a:pt x="324" y="441"/>
                  <a:pt x="324" y="427"/>
                </a:cubicBezTo>
                <a:cubicBezTo>
                  <a:pt x="324" y="324"/>
                  <a:pt x="324" y="324"/>
                  <a:pt x="324" y="324"/>
                </a:cubicBezTo>
                <a:cubicBezTo>
                  <a:pt x="427" y="324"/>
                  <a:pt x="427" y="324"/>
                  <a:pt x="427" y="324"/>
                </a:cubicBezTo>
                <a:cubicBezTo>
                  <a:pt x="441" y="324"/>
                  <a:pt x="441" y="324"/>
                  <a:pt x="441" y="309"/>
                </a:cubicBezTo>
                <a:cubicBezTo>
                  <a:pt x="441" y="294"/>
                  <a:pt x="441" y="294"/>
                  <a:pt x="427" y="294"/>
                </a:cubicBezTo>
                <a:close/>
                <a:moveTo>
                  <a:pt x="544" y="0"/>
                </a:moveTo>
                <a:lnTo>
                  <a:pt x="544" y="0"/>
                </a:lnTo>
                <a:cubicBezTo>
                  <a:pt x="73" y="0"/>
                  <a:pt x="73" y="0"/>
                  <a:pt x="73" y="0"/>
                </a:cubicBezTo>
                <a:cubicBezTo>
                  <a:pt x="29" y="0"/>
                  <a:pt x="0" y="29"/>
                  <a:pt x="0" y="74"/>
                </a:cubicBezTo>
                <a:cubicBezTo>
                  <a:pt x="0" y="545"/>
                  <a:pt x="0" y="545"/>
                  <a:pt x="0" y="545"/>
                </a:cubicBezTo>
                <a:cubicBezTo>
                  <a:pt x="0" y="589"/>
                  <a:pt x="29" y="618"/>
                  <a:pt x="73" y="618"/>
                </a:cubicBezTo>
                <a:cubicBezTo>
                  <a:pt x="544" y="618"/>
                  <a:pt x="544" y="618"/>
                  <a:pt x="544" y="618"/>
                </a:cubicBezTo>
                <a:cubicBezTo>
                  <a:pt x="589" y="618"/>
                  <a:pt x="618" y="589"/>
                  <a:pt x="618" y="545"/>
                </a:cubicBezTo>
                <a:cubicBezTo>
                  <a:pt x="618" y="74"/>
                  <a:pt x="618" y="74"/>
                  <a:pt x="618" y="74"/>
                </a:cubicBezTo>
                <a:cubicBezTo>
                  <a:pt x="618" y="29"/>
                  <a:pt x="589" y="0"/>
                  <a:pt x="544" y="0"/>
                </a:cubicBezTo>
                <a:close/>
                <a:moveTo>
                  <a:pt x="589" y="545"/>
                </a:moveTo>
                <a:lnTo>
                  <a:pt x="589" y="545"/>
                </a:lnTo>
                <a:cubicBezTo>
                  <a:pt x="589" y="559"/>
                  <a:pt x="559" y="589"/>
                  <a:pt x="544" y="589"/>
                </a:cubicBezTo>
                <a:cubicBezTo>
                  <a:pt x="73" y="589"/>
                  <a:pt x="73" y="589"/>
                  <a:pt x="73" y="589"/>
                </a:cubicBezTo>
                <a:cubicBezTo>
                  <a:pt x="59" y="589"/>
                  <a:pt x="29" y="559"/>
                  <a:pt x="29" y="545"/>
                </a:cubicBezTo>
                <a:cubicBezTo>
                  <a:pt x="29" y="74"/>
                  <a:pt x="29" y="74"/>
                  <a:pt x="29" y="74"/>
                </a:cubicBezTo>
                <a:cubicBezTo>
                  <a:pt x="29" y="59"/>
                  <a:pt x="59" y="29"/>
                  <a:pt x="73" y="29"/>
                </a:cubicBezTo>
                <a:cubicBezTo>
                  <a:pt x="544" y="29"/>
                  <a:pt x="544" y="29"/>
                  <a:pt x="544" y="29"/>
                </a:cubicBezTo>
                <a:cubicBezTo>
                  <a:pt x="559" y="29"/>
                  <a:pt x="589" y="59"/>
                  <a:pt x="589" y="74"/>
                </a:cubicBezTo>
                <a:lnTo>
                  <a:pt x="589" y="545"/>
                </a:lnTo>
                <a:close/>
              </a:path>
            </a:pathLst>
          </a:custGeom>
          <a:solidFill>
            <a:srgbClr val="9BBB59"/>
          </a:solidFill>
          <a:ln>
            <a:noFill/>
          </a:ln>
          <a:effectLst/>
          <a:extLst/>
        </p:spPr>
        <p:txBody>
          <a:bodyPr wrap="none" anchor="ctr"/>
          <a:lstStyle/>
          <a:p>
            <a:pPr eaLnBrk="1" fontAlgn="auto" hangingPunct="1">
              <a:spcBef>
                <a:spcPts val="0"/>
              </a:spcBef>
              <a:spcAft>
                <a:spcPts val="0"/>
              </a:spcAft>
              <a:defRPr/>
            </a:pPr>
            <a:endParaRPr lang="en-US">
              <a:latin typeface="+mn-lt"/>
              <a:ea typeface="+mn-ea"/>
            </a:endParaRPr>
          </a:p>
        </p:txBody>
      </p:sp>
      <p:sp>
        <p:nvSpPr>
          <p:cNvPr id="45" name="Прямоугольник 44"/>
          <p:cNvSpPr/>
          <p:nvPr/>
        </p:nvSpPr>
        <p:spPr>
          <a:xfrm>
            <a:off x="6478438" y="1599390"/>
            <a:ext cx="2600881" cy="1974900"/>
          </a:xfrm>
          <a:prstGeom prst="rect">
            <a:avLst/>
          </a:prstGeom>
        </p:spPr>
        <p:txBody>
          <a:bodyPr wrap="square">
            <a:spAutoFit/>
          </a:bodyPr>
          <a:lstStyle/>
          <a:p>
            <a:pPr lvl="0">
              <a:spcAft>
                <a:spcPts val="400"/>
              </a:spcAft>
            </a:pPr>
            <a:r>
              <a:rPr lang="ru-RU" sz="1200" b="1" dirty="0" smtClean="0">
                <a:latin typeface="Arial" panose="020B0604020202020204" pitchFamily="34" charset="0"/>
                <a:cs typeface="Arial" panose="020B0604020202020204" pitchFamily="34" charset="0"/>
              </a:rPr>
              <a:t>        Стандартная % ставка</a:t>
            </a:r>
            <a:endParaRPr lang="ru-RU" sz="1100" dirty="0" smtClean="0">
              <a:latin typeface="Arial" panose="020B0604020202020204" pitchFamily="34" charset="0"/>
              <a:cs typeface="Arial" panose="020B0604020202020204" pitchFamily="34" charset="0"/>
            </a:endParaRPr>
          </a:p>
          <a:p>
            <a:pPr marL="895350" lvl="0" algn="just"/>
            <a:r>
              <a:rPr lang="ru-RU" sz="1000" dirty="0" smtClean="0">
                <a:latin typeface="Arial" panose="020B0604020202020204" pitchFamily="34" charset="0"/>
                <a:cs typeface="Arial" panose="020B0604020202020204" pitchFamily="34" charset="0"/>
              </a:rPr>
              <a:t>в </a:t>
            </a:r>
            <a:r>
              <a:rPr lang="ru-RU" sz="1000" dirty="0">
                <a:latin typeface="Arial" panose="020B0604020202020204" pitchFamily="34" charset="0"/>
                <a:cs typeface="Arial" panose="020B0604020202020204" pitchFamily="34" charset="0"/>
              </a:rPr>
              <a:t>случае </a:t>
            </a:r>
            <a:r>
              <a:rPr lang="ru-RU" sz="1000" dirty="0" smtClean="0">
                <a:latin typeface="Arial" panose="020B0604020202020204" pitchFamily="34" charset="0"/>
                <a:cs typeface="Arial" panose="020B0604020202020204" pitchFamily="34" charset="0"/>
              </a:rPr>
              <a:t>нарушения условий кредитного</a:t>
            </a:r>
          </a:p>
          <a:p>
            <a:pPr lvl="0" algn="just"/>
            <a:r>
              <a:rPr lang="ru-RU" sz="1000" dirty="0" smtClean="0">
                <a:latin typeface="Arial" panose="020B0604020202020204" pitchFamily="34" charset="0"/>
                <a:cs typeface="Arial" panose="020B0604020202020204" pitchFamily="34" charset="0"/>
              </a:rPr>
              <a:t>договора, в части целевого использования кредита</a:t>
            </a:r>
            <a:r>
              <a:rPr lang="ru-RU" sz="1000" dirty="0">
                <a:latin typeface="Arial" panose="020B0604020202020204" pitchFamily="34" charset="0"/>
                <a:cs typeface="Arial" panose="020B0604020202020204" pitchFamily="34" charset="0"/>
              </a:rPr>
              <a:t>, а также </a:t>
            </a:r>
            <a:r>
              <a:rPr lang="ru-RU" sz="1000" dirty="0" smtClean="0">
                <a:latin typeface="Arial" panose="020B0604020202020204" pitchFamily="34" charset="0"/>
                <a:cs typeface="Arial" panose="020B0604020202020204" pitchFamily="34" charset="0"/>
              </a:rPr>
              <a:t>возврата </a:t>
            </a:r>
            <a:r>
              <a:rPr lang="ru-RU" sz="1000" dirty="0">
                <a:latin typeface="Arial" panose="020B0604020202020204" pitchFamily="34" charset="0"/>
                <a:cs typeface="Arial" panose="020B0604020202020204" pitchFamily="34" charset="0"/>
              </a:rPr>
              <a:t>кредита и </a:t>
            </a:r>
            <a:r>
              <a:rPr lang="ru-RU" sz="1000" dirty="0" smtClean="0">
                <a:latin typeface="Arial" panose="020B0604020202020204" pitchFamily="34" charset="0"/>
                <a:cs typeface="Arial" panose="020B0604020202020204" pitchFamily="34" charset="0"/>
              </a:rPr>
              <a:t>уплаты </a:t>
            </a:r>
            <a:r>
              <a:rPr lang="ru-RU" sz="1000" dirty="0">
                <a:latin typeface="Arial" panose="020B0604020202020204" pitchFamily="34" charset="0"/>
                <a:cs typeface="Arial" panose="020B0604020202020204" pitchFamily="34" charset="0"/>
              </a:rPr>
              <a:t>процентов в соответствии с Правилами </a:t>
            </a:r>
            <a:r>
              <a:rPr lang="ru-RU" sz="1000" dirty="0" smtClean="0">
                <a:latin typeface="Arial" panose="020B0604020202020204" pitchFamily="34" charset="0"/>
                <a:cs typeface="Arial" panose="020B0604020202020204" pitchFamily="34" charset="0"/>
              </a:rPr>
              <a:t>субсидирования*</a:t>
            </a:r>
          </a:p>
          <a:p>
            <a:pPr lvl="0" algn="just"/>
            <a:endParaRPr lang="ru-RU" sz="1000" dirty="0" smtClean="0">
              <a:latin typeface="Arial" panose="020B0604020202020204" pitchFamily="34" charset="0"/>
              <a:cs typeface="Arial" panose="020B0604020202020204" pitchFamily="34" charset="0"/>
            </a:endParaRPr>
          </a:p>
          <a:p>
            <a:pPr lvl="0" algn="just"/>
            <a:r>
              <a:rPr lang="ru-RU" sz="900" i="1" dirty="0" smtClean="0">
                <a:latin typeface="Arial" panose="020B0604020202020204" pitchFamily="34" charset="0"/>
                <a:cs typeface="Arial" panose="020B0604020202020204" pitchFamily="34" charset="0"/>
              </a:rPr>
              <a:t>Расчет % ставки осуществляется в соответствии со стандартным подходом с учетом составляющих РСК</a:t>
            </a:r>
          </a:p>
        </p:txBody>
      </p:sp>
      <p:sp>
        <p:nvSpPr>
          <p:cNvPr id="22" name="Скругленный прямоугольник 21"/>
          <p:cNvSpPr/>
          <p:nvPr/>
        </p:nvSpPr>
        <p:spPr>
          <a:xfrm>
            <a:off x="201664" y="2016556"/>
            <a:ext cx="715985" cy="302004"/>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rgbClr val="9BBB59"/>
                </a:solidFill>
                <a:latin typeface="Arial" panose="020B0604020202020204" pitchFamily="34" charset="0"/>
                <a:cs typeface="Arial" panose="020B0604020202020204" pitchFamily="34" charset="0"/>
              </a:rPr>
              <a:t>3%</a:t>
            </a:r>
            <a:endParaRPr lang="ru-RU" sz="1600" b="1" dirty="0">
              <a:solidFill>
                <a:srgbClr val="9BBB59"/>
              </a:solidFill>
              <a:latin typeface="Arial" panose="020B0604020202020204" pitchFamily="34" charset="0"/>
              <a:cs typeface="Arial" panose="020B0604020202020204" pitchFamily="34" charset="0"/>
            </a:endParaRPr>
          </a:p>
        </p:txBody>
      </p:sp>
      <p:sp>
        <p:nvSpPr>
          <p:cNvPr id="23" name="Скругленный прямоугольник 22"/>
          <p:cNvSpPr/>
          <p:nvPr/>
        </p:nvSpPr>
        <p:spPr>
          <a:xfrm>
            <a:off x="6478439" y="1818236"/>
            <a:ext cx="941536" cy="396639"/>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b="1" dirty="0" smtClean="0">
                <a:solidFill>
                  <a:srgbClr val="9BBB59"/>
                </a:solidFill>
                <a:latin typeface="Arial" panose="020B0604020202020204" pitchFamily="34" charset="0"/>
                <a:cs typeface="Arial" panose="020B0604020202020204" pitchFamily="34" charset="0"/>
              </a:rPr>
              <a:t>11,50%</a:t>
            </a:r>
            <a:endParaRPr lang="ru-RU" sz="1600" b="1" dirty="0">
              <a:solidFill>
                <a:srgbClr val="9BBB59"/>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8801052"/>
      </p:ext>
    </p:extLst>
  </p:cSld>
  <p:clrMapOvr>
    <a:masterClrMapping/>
  </p:clrMapOvr>
  <p:timing>
    <p:tnLst>
      <p:par>
        <p:cTn id="1" dur="indefinite" restart="never" nodeType="tmRoot"/>
      </p:par>
    </p:tnLst>
  </p:timing>
</p:sld>
</file>

<file path=ppt/theme/theme1.xml><?xml version="1.0" encoding="utf-8"?>
<a:theme xmlns:a="http://schemas.openxmlformats.org/drawingml/2006/main" name="RUS Presi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6_RUS Presi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RUS Presi Template.thmx</Template>
  <TotalTime>102735</TotalTime>
  <Words>1049</Words>
  <Application>Microsoft Office PowerPoint</Application>
  <PresentationFormat>Экран (4:3)</PresentationFormat>
  <Paragraphs>101</Paragraphs>
  <Slides>5</Slides>
  <Notes>1</Notes>
  <HiddenSlides>0</HiddenSlides>
  <MMClips>0</MMClips>
  <ScaleCrop>false</ScaleCrop>
  <HeadingPairs>
    <vt:vector size="6" baseType="variant">
      <vt:variant>
        <vt:lpstr>Использованные шрифты</vt:lpstr>
      </vt:variant>
      <vt:variant>
        <vt:i4>7</vt:i4>
      </vt:variant>
      <vt:variant>
        <vt:lpstr>Тема</vt:lpstr>
      </vt:variant>
      <vt:variant>
        <vt:i4>2</vt:i4>
      </vt:variant>
      <vt:variant>
        <vt:lpstr>Заголовки слайдов</vt:lpstr>
      </vt:variant>
      <vt:variant>
        <vt:i4>5</vt:i4>
      </vt:variant>
    </vt:vector>
  </HeadingPairs>
  <TitlesOfParts>
    <vt:vector size="14" baseType="lpstr">
      <vt:lpstr>Arial</vt:lpstr>
      <vt:lpstr>Calibri</vt:lpstr>
      <vt:lpstr>Gill Sans</vt:lpstr>
      <vt:lpstr>Montserrat</vt:lpstr>
      <vt:lpstr>Raleway Light</vt:lpstr>
      <vt:lpstr>Wingdings</vt:lpstr>
      <vt:lpstr>ヒラギノ角ゴ ProN W3</vt:lpstr>
      <vt:lpstr>RUS Presi Template</vt:lpstr>
      <vt:lpstr>6_RUS Presi Template</vt:lpstr>
      <vt:lpstr>Презентация PowerPoint</vt:lpstr>
      <vt:lpstr>Презентация PowerPoint</vt:lpstr>
      <vt:lpstr>Ипотечный кредит с льготной процентной ставкой для граждан РФ на строительство (приобретение) жилого помещения на сельских территориях Основные параметры (1/2)</vt:lpstr>
      <vt:lpstr>Ипотечный кредит с льготной процентной ставкой для граждан РФ на строительство (приобретение) жилого помещения на сельских территориях Основные параметры (2/2)</vt:lpstr>
      <vt:lpstr>Ипотечный кредит с льготной процентной ставкой для граждан РФ на строительство (приобретение) жилого помещения на сельских территориях Ценовые параметры</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Oleg Korshunov</dc:creator>
  <cp:lastModifiedBy>Пономарёва Марина Александровна</cp:lastModifiedBy>
  <cp:revision>1946</cp:revision>
  <cp:lastPrinted>2019-12-17T16:32:17Z</cp:lastPrinted>
  <dcterms:created xsi:type="dcterms:W3CDTF">2013-08-28T13:08:37Z</dcterms:created>
  <dcterms:modified xsi:type="dcterms:W3CDTF">2020-08-27T14:32:25Z</dcterms:modified>
</cp:coreProperties>
</file>